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 id="2147483735" r:id="rId5"/>
    <p:sldMasterId id="2147483692" r:id="rId6"/>
    <p:sldMasterId id="2147483749" r:id="rId7"/>
    <p:sldMasterId id="2147483767" r:id="rId8"/>
  </p:sldMasterIdLst>
  <p:notesMasterIdLst>
    <p:notesMasterId r:id="rId38"/>
  </p:notesMasterIdLst>
  <p:handoutMasterIdLst>
    <p:handoutMasterId r:id="rId39"/>
  </p:handoutMasterIdLst>
  <p:sldIdLst>
    <p:sldId id="350" r:id="rId9"/>
    <p:sldId id="495" r:id="rId10"/>
    <p:sldId id="3855" r:id="rId11"/>
    <p:sldId id="366" r:id="rId12"/>
    <p:sldId id="3854" r:id="rId13"/>
    <p:sldId id="368" r:id="rId14"/>
    <p:sldId id="3849" r:id="rId15"/>
    <p:sldId id="3876" r:id="rId16"/>
    <p:sldId id="466" r:id="rId17"/>
    <p:sldId id="3877" r:id="rId18"/>
    <p:sldId id="3878" r:id="rId19"/>
    <p:sldId id="3879" r:id="rId20"/>
    <p:sldId id="3881" r:id="rId21"/>
    <p:sldId id="371" r:id="rId22"/>
    <p:sldId id="367" r:id="rId23"/>
    <p:sldId id="369" r:id="rId24"/>
    <p:sldId id="3865" r:id="rId25"/>
    <p:sldId id="3860" r:id="rId26"/>
    <p:sldId id="3861" r:id="rId27"/>
    <p:sldId id="485" r:id="rId28"/>
    <p:sldId id="372" r:id="rId29"/>
    <p:sldId id="375" r:id="rId30"/>
    <p:sldId id="373" r:id="rId31"/>
    <p:sldId id="3875" r:id="rId32"/>
    <p:sldId id="3873" r:id="rId33"/>
    <p:sldId id="3874" r:id="rId34"/>
    <p:sldId id="3872" r:id="rId35"/>
    <p:sldId id="3853" r:id="rId36"/>
    <p:sldId id="343"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7ECD61-39DD-40C7-8BFA-AE1F39B5B1F8}" v="23" dt="2024-03-05T21:44:15.2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226" autoAdjust="0"/>
  </p:normalViewPr>
  <p:slideViewPr>
    <p:cSldViewPr snapToGrid="0">
      <p:cViewPr varScale="1">
        <p:scale>
          <a:sx n="111" d="100"/>
          <a:sy n="111" d="100"/>
        </p:scale>
        <p:origin x="534" y="9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59FEB-EE4D-4FCA-8F5F-F7850B4F13F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6B309E-AEAB-4268-A2E4-0EC0C4C2A476}">
      <dgm:prSet custT="1"/>
      <dgm:spPr/>
      <dgm:t>
        <a:bodyPr/>
        <a:lstStyle/>
        <a:p>
          <a:r>
            <a:rPr lang="en-US" sz="1800"/>
            <a:t>This is a meeting of the GO Team. Only members of the team may participate in the discussion. Any members of the public present are here to quietly observe.</a:t>
          </a:r>
        </a:p>
      </dgm:t>
    </dgm:pt>
    <dgm:pt modelId="{97CCCD55-4DC9-4475-8AC4-2ACB6C39794C}" type="parTrans" cxnId="{5077397C-4F1D-4DFA-A655-15891B2AA0CF}">
      <dgm:prSet/>
      <dgm:spPr/>
      <dgm:t>
        <a:bodyPr/>
        <a:lstStyle/>
        <a:p>
          <a:endParaRPr lang="en-US"/>
        </a:p>
      </dgm:t>
    </dgm:pt>
    <dgm:pt modelId="{CEF3B548-B039-46EC-B236-B5691DE37733}" type="sibTrans" cxnId="{5077397C-4F1D-4DFA-A655-15891B2AA0CF}">
      <dgm:prSet/>
      <dgm:spPr/>
      <dgm:t>
        <a:bodyPr/>
        <a:lstStyle/>
        <a:p>
          <a:endParaRPr lang="en-US"/>
        </a:p>
      </dgm:t>
    </dgm:pt>
    <dgm:pt modelId="{7DD6C1CE-29D5-40DC-B711-360B65CAE77D}">
      <dgm:prSet custT="1"/>
      <dgm:spPr/>
      <dgm:t>
        <a:bodyPr/>
        <a:lstStyle/>
        <a:p>
          <a:r>
            <a:rPr lang="en-US" sz="1800"/>
            <a:t>We will follow the agenda as noticed to the public and stay on task.</a:t>
          </a:r>
        </a:p>
      </dgm:t>
    </dgm:pt>
    <dgm:pt modelId="{3C10534F-68C2-48BE-9461-1FDF821FC644}" type="parTrans" cxnId="{9AE8A807-7A2A-49C8-AB77-668E607F6CE0}">
      <dgm:prSet/>
      <dgm:spPr/>
      <dgm:t>
        <a:bodyPr/>
        <a:lstStyle/>
        <a:p>
          <a:endParaRPr lang="en-US"/>
        </a:p>
      </dgm:t>
    </dgm:pt>
    <dgm:pt modelId="{6BB47D55-4B12-4F41-BE98-EA0828C5E5EB}" type="sibTrans" cxnId="{9AE8A807-7A2A-49C8-AB77-668E607F6CE0}">
      <dgm:prSet/>
      <dgm:spPr/>
      <dgm:t>
        <a:bodyPr/>
        <a:lstStyle/>
        <a:p>
          <a:endParaRPr lang="en-US"/>
        </a:p>
      </dgm:t>
    </dgm:pt>
    <dgm:pt modelId="{863A37DD-BDF3-44D3-B467-6A712BCCDBAC}">
      <dgm:prSet custT="1"/>
      <dgm:spPr/>
      <dgm:t>
        <a:bodyPr/>
        <a:lstStyle/>
        <a:p>
          <a:r>
            <a:rPr lang="en-US" sz="1800"/>
            <a:t>We invite and welcome contributions of every member and listen to each other.</a:t>
          </a:r>
        </a:p>
      </dgm:t>
    </dgm:pt>
    <dgm:pt modelId="{6EB986A6-F286-4EB2-A9CB-9F0704E54B24}" type="parTrans" cxnId="{00B422FF-9467-426F-B802-B2BEC8ADA322}">
      <dgm:prSet/>
      <dgm:spPr/>
      <dgm:t>
        <a:bodyPr/>
        <a:lstStyle/>
        <a:p>
          <a:endParaRPr lang="en-US"/>
        </a:p>
      </dgm:t>
    </dgm:pt>
    <dgm:pt modelId="{4B14F3DA-92D8-4BDF-9ABF-361BC54A0CC1}" type="sibTrans" cxnId="{00B422FF-9467-426F-B802-B2BEC8ADA322}">
      <dgm:prSet/>
      <dgm:spPr/>
      <dgm:t>
        <a:bodyPr/>
        <a:lstStyle/>
        <a:p>
          <a:endParaRPr lang="en-US"/>
        </a:p>
      </dgm:t>
    </dgm:pt>
    <dgm:pt modelId="{A3182728-987D-4847-8C07-864C796CC678}">
      <dgm:prSet custT="1"/>
      <dgm:spPr/>
      <dgm:t>
        <a:bodyPr/>
        <a:lstStyle/>
        <a:p>
          <a:r>
            <a:rPr lang="en-US" sz="1800"/>
            <a:t>We will respect all ideas and assume good intentions.</a:t>
          </a:r>
        </a:p>
      </dgm:t>
    </dgm:pt>
    <dgm:pt modelId="{2FBFE05F-FED7-406D-8467-4C07EC2A97FF}" type="parTrans" cxnId="{DC42416E-EC88-4BD2-9EDF-10E3C318426D}">
      <dgm:prSet/>
      <dgm:spPr/>
      <dgm:t>
        <a:bodyPr/>
        <a:lstStyle/>
        <a:p>
          <a:endParaRPr lang="en-US"/>
        </a:p>
      </dgm:t>
    </dgm:pt>
    <dgm:pt modelId="{EEECD729-C8DC-46F4-9B3B-852593370E49}" type="sibTrans" cxnId="{DC42416E-EC88-4BD2-9EDF-10E3C318426D}">
      <dgm:prSet/>
      <dgm:spPr/>
      <dgm:t>
        <a:bodyPr/>
        <a:lstStyle/>
        <a:p>
          <a:endParaRPr lang="en-US"/>
        </a:p>
      </dgm:t>
    </dgm:pt>
    <dgm:pt modelId="{70A8527B-39AD-4836-9172-1A0BA6FA94B3}" type="pres">
      <dgm:prSet presAssocID="{7B959FEB-EE4D-4FCA-8F5F-F7850B4F13F3}" presName="root" presStyleCnt="0">
        <dgm:presLayoutVars>
          <dgm:dir/>
          <dgm:resizeHandles val="exact"/>
        </dgm:presLayoutVars>
      </dgm:prSet>
      <dgm:spPr/>
    </dgm:pt>
    <dgm:pt modelId="{F94F9C98-1FD5-4DAD-9EAA-D98FAECC8EE8}" type="pres">
      <dgm:prSet presAssocID="{7B959FEB-EE4D-4FCA-8F5F-F7850B4F13F3}" presName="container" presStyleCnt="0">
        <dgm:presLayoutVars>
          <dgm:dir/>
          <dgm:resizeHandles val="exact"/>
        </dgm:presLayoutVars>
      </dgm:prSet>
      <dgm:spPr/>
    </dgm:pt>
    <dgm:pt modelId="{71B43475-19B5-47EC-B409-DC95722AF458}" type="pres">
      <dgm:prSet presAssocID="{D26B309E-AEAB-4268-A2E4-0EC0C4C2A476}" presName="compNode" presStyleCnt="0"/>
      <dgm:spPr/>
    </dgm:pt>
    <dgm:pt modelId="{EE362BB8-72CB-486D-B793-0C482E7D2890}" type="pres">
      <dgm:prSet presAssocID="{D26B309E-AEAB-4268-A2E4-0EC0C4C2A476}" presName="iconBgRect" presStyleLbl="bgShp" presStyleIdx="0" presStyleCnt="4"/>
      <dgm:spPr/>
    </dgm:pt>
    <dgm:pt modelId="{D62EF4FD-7847-4904-9B36-21C671059A2D}" type="pres">
      <dgm:prSet presAssocID="{D26B309E-AEAB-4268-A2E4-0EC0C4C2A4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0764B74-76D5-40AA-971B-ED1CBD4ADB55}" type="pres">
      <dgm:prSet presAssocID="{D26B309E-AEAB-4268-A2E4-0EC0C4C2A476}" presName="spaceRect" presStyleCnt="0"/>
      <dgm:spPr/>
    </dgm:pt>
    <dgm:pt modelId="{ABCA396E-E04C-4519-B10B-DF3C9313FCC7}" type="pres">
      <dgm:prSet presAssocID="{D26B309E-AEAB-4268-A2E4-0EC0C4C2A476}" presName="textRect" presStyleLbl="revTx" presStyleIdx="0" presStyleCnt="4">
        <dgm:presLayoutVars>
          <dgm:chMax val="1"/>
          <dgm:chPref val="1"/>
        </dgm:presLayoutVars>
      </dgm:prSet>
      <dgm:spPr/>
    </dgm:pt>
    <dgm:pt modelId="{7938581F-6439-4D6D-B468-D3CC9DDD9CFD}" type="pres">
      <dgm:prSet presAssocID="{CEF3B548-B039-46EC-B236-B5691DE37733}" presName="sibTrans" presStyleLbl="sibTrans2D1" presStyleIdx="0" presStyleCnt="0"/>
      <dgm:spPr/>
    </dgm:pt>
    <dgm:pt modelId="{41501DE5-BDAE-4FC1-B7BB-048C7CEC0CA8}" type="pres">
      <dgm:prSet presAssocID="{7DD6C1CE-29D5-40DC-B711-360B65CAE77D}" presName="compNode" presStyleCnt="0"/>
      <dgm:spPr/>
    </dgm:pt>
    <dgm:pt modelId="{63A3B17D-07DC-456E-A05A-49DCCB953724}" type="pres">
      <dgm:prSet presAssocID="{7DD6C1CE-29D5-40DC-B711-360B65CAE77D}" presName="iconBgRect" presStyleLbl="bgShp" presStyleIdx="1" presStyleCnt="4"/>
      <dgm:spPr/>
    </dgm:pt>
    <dgm:pt modelId="{A367B602-F2F0-4A95-9FAE-6B2DD3492908}" type="pres">
      <dgm:prSet presAssocID="{7DD6C1CE-29D5-40DC-B711-360B65CAE7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522139F-0266-49AA-8ADD-A5E75C5941EE}" type="pres">
      <dgm:prSet presAssocID="{7DD6C1CE-29D5-40DC-B711-360B65CAE77D}" presName="spaceRect" presStyleCnt="0"/>
      <dgm:spPr/>
    </dgm:pt>
    <dgm:pt modelId="{FC176035-F09B-4751-AAAE-823C8D24E8CB}" type="pres">
      <dgm:prSet presAssocID="{7DD6C1CE-29D5-40DC-B711-360B65CAE77D}" presName="textRect" presStyleLbl="revTx" presStyleIdx="1" presStyleCnt="4">
        <dgm:presLayoutVars>
          <dgm:chMax val="1"/>
          <dgm:chPref val="1"/>
        </dgm:presLayoutVars>
      </dgm:prSet>
      <dgm:spPr/>
    </dgm:pt>
    <dgm:pt modelId="{C0B151B5-EE33-4A8C-9CFF-658AA0F594C6}" type="pres">
      <dgm:prSet presAssocID="{6BB47D55-4B12-4F41-BE98-EA0828C5E5EB}" presName="sibTrans" presStyleLbl="sibTrans2D1" presStyleIdx="0" presStyleCnt="0"/>
      <dgm:spPr/>
    </dgm:pt>
    <dgm:pt modelId="{BB6F7907-B788-4A3F-9860-F3EE47A693E7}" type="pres">
      <dgm:prSet presAssocID="{863A37DD-BDF3-44D3-B467-6A712BCCDBAC}" presName="compNode" presStyleCnt="0"/>
      <dgm:spPr/>
    </dgm:pt>
    <dgm:pt modelId="{32B9B227-73A0-472B-98B4-51AA6536D03A}" type="pres">
      <dgm:prSet presAssocID="{863A37DD-BDF3-44D3-B467-6A712BCCDBAC}" presName="iconBgRect" presStyleLbl="bgShp" presStyleIdx="2" presStyleCnt="4"/>
      <dgm:spPr/>
    </dgm:pt>
    <dgm:pt modelId="{6DF6E84F-AE0C-4314-BA55-899A894716E3}" type="pres">
      <dgm:prSet presAssocID="{863A37DD-BDF3-44D3-B467-6A712BCCD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7EB43B9B-4AF8-414B-936F-D4EE3D2F736D}" type="pres">
      <dgm:prSet presAssocID="{863A37DD-BDF3-44D3-B467-6A712BCCDBAC}" presName="spaceRect" presStyleCnt="0"/>
      <dgm:spPr/>
    </dgm:pt>
    <dgm:pt modelId="{3BE9BED8-71C1-475B-BE41-AB098AC6B60A}" type="pres">
      <dgm:prSet presAssocID="{863A37DD-BDF3-44D3-B467-6A712BCCDBAC}" presName="textRect" presStyleLbl="revTx" presStyleIdx="2" presStyleCnt="4">
        <dgm:presLayoutVars>
          <dgm:chMax val="1"/>
          <dgm:chPref val="1"/>
        </dgm:presLayoutVars>
      </dgm:prSet>
      <dgm:spPr/>
    </dgm:pt>
    <dgm:pt modelId="{9DA41DBB-897B-4E29-83F5-39F6BE8FB510}" type="pres">
      <dgm:prSet presAssocID="{4B14F3DA-92D8-4BDF-9ABF-361BC54A0CC1}" presName="sibTrans" presStyleLbl="sibTrans2D1" presStyleIdx="0" presStyleCnt="0"/>
      <dgm:spPr/>
    </dgm:pt>
    <dgm:pt modelId="{E93EB936-CD7B-4464-80F4-50E6FE1DFC84}" type="pres">
      <dgm:prSet presAssocID="{A3182728-987D-4847-8C07-864C796CC678}" presName="compNode" presStyleCnt="0"/>
      <dgm:spPr/>
    </dgm:pt>
    <dgm:pt modelId="{8F7ACF33-3DCE-4048-B76C-1F6B05F28B28}" type="pres">
      <dgm:prSet presAssocID="{A3182728-987D-4847-8C07-864C796CC678}" presName="iconBgRect" presStyleLbl="bgShp" presStyleIdx="3" presStyleCnt="4"/>
      <dgm:spPr/>
    </dgm:pt>
    <dgm:pt modelId="{951A56BD-FD15-45C4-BC35-495751397719}" type="pres">
      <dgm:prSet presAssocID="{A3182728-987D-4847-8C07-864C796CC6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46242-D9BA-49FC-AA95-7DB6DC230D1E}" type="pres">
      <dgm:prSet presAssocID="{A3182728-987D-4847-8C07-864C796CC678}" presName="spaceRect" presStyleCnt="0"/>
      <dgm:spPr/>
    </dgm:pt>
    <dgm:pt modelId="{6CD278E0-F036-48DE-9F7D-8FD4FAE2C424}" type="pres">
      <dgm:prSet presAssocID="{A3182728-987D-4847-8C07-864C796CC678}" presName="textRect" presStyleLbl="revTx" presStyleIdx="3" presStyleCnt="4">
        <dgm:presLayoutVars>
          <dgm:chMax val="1"/>
          <dgm:chPref val="1"/>
        </dgm:presLayoutVars>
      </dgm:prSet>
      <dgm:spPr/>
    </dgm:pt>
  </dgm:ptLst>
  <dgm:cxnLst>
    <dgm:cxn modelId="{9AE8A807-7A2A-49C8-AB77-668E607F6CE0}" srcId="{7B959FEB-EE4D-4FCA-8F5F-F7850B4F13F3}" destId="{7DD6C1CE-29D5-40DC-B711-360B65CAE77D}" srcOrd="1" destOrd="0" parTransId="{3C10534F-68C2-48BE-9461-1FDF821FC644}" sibTransId="{6BB47D55-4B12-4F41-BE98-EA0828C5E5EB}"/>
    <dgm:cxn modelId="{5E8D8A0C-CE97-48CD-9093-930BE12735AD}" type="presOf" srcId="{6BB47D55-4B12-4F41-BE98-EA0828C5E5EB}" destId="{C0B151B5-EE33-4A8C-9CFF-658AA0F594C6}" srcOrd="0" destOrd="0" presId="urn:microsoft.com/office/officeart/2018/2/layout/IconCircleList"/>
    <dgm:cxn modelId="{40ACF242-0D0D-4614-9949-71BE272F7B9B}" type="presOf" srcId="{D26B309E-AEAB-4268-A2E4-0EC0C4C2A476}" destId="{ABCA396E-E04C-4519-B10B-DF3C9313FCC7}" srcOrd="0" destOrd="0" presId="urn:microsoft.com/office/officeart/2018/2/layout/IconCircleList"/>
    <dgm:cxn modelId="{DC42416E-EC88-4BD2-9EDF-10E3C318426D}" srcId="{7B959FEB-EE4D-4FCA-8F5F-F7850B4F13F3}" destId="{A3182728-987D-4847-8C07-864C796CC678}" srcOrd="3" destOrd="0" parTransId="{2FBFE05F-FED7-406D-8467-4C07EC2A97FF}" sibTransId="{EEECD729-C8DC-46F4-9B3B-852593370E49}"/>
    <dgm:cxn modelId="{D2A0105A-033A-4D72-ADA2-3B675DE50621}" type="presOf" srcId="{4B14F3DA-92D8-4BDF-9ABF-361BC54A0CC1}" destId="{9DA41DBB-897B-4E29-83F5-39F6BE8FB510}" srcOrd="0" destOrd="0" presId="urn:microsoft.com/office/officeart/2018/2/layout/IconCircleList"/>
    <dgm:cxn modelId="{5077397C-4F1D-4DFA-A655-15891B2AA0CF}" srcId="{7B959FEB-EE4D-4FCA-8F5F-F7850B4F13F3}" destId="{D26B309E-AEAB-4268-A2E4-0EC0C4C2A476}" srcOrd="0" destOrd="0" parTransId="{97CCCD55-4DC9-4475-8AC4-2ACB6C39794C}" sibTransId="{CEF3B548-B039-46EC-B236-B5691DE37733}"/>
    <dgm:cxn modelId="{99F22B7F-F645-45AC-AABF-592DD8AC9BAB}" type="presOf" srcId="{7B959FEB-EE4D-4FCA-8F5F-F7850B4F13F3}" destId="{70A8527B-39AD-4836-9172-1A0BA6FA94B3}" srcOrd="0" destOrd="0" presId="urn:microsoft.com/office/officeart/2018/2/layout/IconCircleList"/>
    <dgm:cxn modelId="{5933B680-509C-4A2D-9435-CF96ED3FCDE9}" type="presOf" srcId="{CEF3B548-B039-46EC-B236-B5691DE37733}" destId="{7938581F-6439-4D6D-B468-D3CC9DDD9CFD}" srcOrd="0" destOrd="0" presId="urn:microsoft.com/office/officeart/2018/2/layout/IconCircleList"/>
    <dgm:cxn modelId="{8B7F5ABD-CA78-4694-8405-FBF7DDCF684B}" type="presOf" srcId="{7DD6C1CE-29D5-40DC-B711-360B65CAE77D}" destId="{FC176035-F09B-4751-AAAE-823C8D24E8CB}" srcOrd="0" destOrd="0" presId="urn:microsoft.com/office/officeart/2018/2/layout/IconCircleList"/>
    <dgm:cxn modelId="{2ABEB7E2-D3AB-4F51-9E7D-F804B823A772}" type="presOf" srcId="{863A37DD-BDF3-44D3-B467-6A712BCCDBAC}" destId="{3BE9BED8-71C1-475B-BE41-AB098AC6B60A}" srcOrd="0" destOrd="0" presId="urn:microsoft.com/office/officeart/2018/2/layout/IconCircleList"/>
    <dgm:cxn modelId="{3AE45CFE-CF48-468B-BFBD-3D70A8059111}" type="presOf" srcId="{A3182728-987D-4847-8C07-864C796CC678}" destId="{6CD278E0-F036-48DE-9F7D-8FD4FAE2C424}" srcOrd="0" destOrd="0" presId="urn:microsoft.com/office/officeart/2018/2/layout/IconCircleList"/>
    <dgm:cxn modelId="{00B422FF-9467-426F-B802-B2BEC8ADA322}" srcId="{7B959FEB-EE4D-4FCA-8F5F-F7850B4F13F3}" destId="{863A37DD-BDF3-44D3-B467-6A712BCCDBAC}" srcOrd="2" destOrd="0" parTransId="{6EB986A6-F286-4EB2-A9CB-9F0704E54B24}" sibTransId="{4B14F3DA-92D8-4BDF-9ABF-361BC54A0CC1}"/>
    <dgm:cxn modelId="{5052D55C-CB95-4CAE-8BB8-FE7DD010D2C1}" type="presParOf" srcId="{70A8527B-39AD-4836-9172-1A0BA6FA94B3}" destId="{F94F9C98-1FD5-4DAD-9EAA-D98FAECC8EE8}" srcOrd="0" destOrd="0" presId="urn:microsoft.com/office/officeart/2018/2/layout/IconCircleList"/>
    <dgm:cxn modelId="{EB6AB125-A16D-4564-86EE-006072AC3CD6}" type="presParOf" srcId="{F94F9C98-1FD5-4DAD-9EAA-D98FAECC8EE8}" destId="{71B43475-19B5-47EC-B409-DC95722AF458}" srcOrd="0" destOrd="0" presId="urn:microsoft.com/office/officeart/2018/2/layout/IconCircleList"/>
    <dgm:cxn modelId="{C028D959-EF74-426F-AC9D-0CEE920A5289}" type="presParOf" srcId="{71B43475-19B5-47EC-B409-DC95722AF458}" destId="{EE362BB8-72CB-486D-B793-0C482E7D2890}" srcOrd="0" destOrd="0" presId="urn:microsoft.com/office/officeart/2018/2/layout/IconCircleList"/>
    <dgm:cxn modelId="{279A67B1-2AFC-4A7D-A17E-566050E0D432}" type="presParOf" srcId="{71B43475-19B5-47EC-B409-DC95722AF458}" destId="{D62EF4FD-7847-4904-9B36-21C671059A2D}" srcOrd="1" destOrd="0" presId="urn:microsoft.com/office/officeart/2018/2/layout/IconCircleList"/>
    <dgm:cxn modelId="{53331AA3-DF22-4C19-9B03-271A87C76F1F}" type="presParOf" srcId="{71B43475-19B5-47EC-B409-DC95722AF458}" destId="{00764B74-76D5-40AA-971B-ED1CBD4ADB55}" srcOrd="2" destOrd="0" presId="urn:microsoft.com/office/officeart/2018/2/layout/IconCircleList"/>
    <dgm:cxn modelId="{1C5FE238-485F-47D5-BAD6-923E5C55A89E}" type="presParOf" srcId="{71B43475-19B5-47EC-B409-DC95722AF458}" destId="{ABCA396E-E04C-4519-B10B-DF3C9313FCC7}" srcOrd="3" destOrd="0" presId="urn:microsoft.com/office/officeart/2018/2/layout/IconCircleList"/>
    <dgm:cxn modelId="{D9ADB6DC-C5D1-49E7-85BD-B515482EBE22}" type="presParOf" srcId="{F94F9C98-1FD5-4DAD-9EAA-D98FAECC8EE8}" destId="{7938581F-6439-4D6D-B468-D3CC9DDD9CFD}" srcOrd="1" destOrd="0" presId="urn:microsoft.com/office/officeart/2018/2/layout/IconCircleList"/>
    <dgm:cxn modelId="{80AAEB9C-A8B2-4336-ADFC-288813B9C0F8}" type="presParOf" srcId="{F94F9C98-1FD5-4DAD-9EAA-D98FAECC8EE8}" destId="{41501DE5-BDAE-4FC1-B7BB-048C7CEC0CA8}" srcOrd="2" destOrd="0" presId="urn:microsoft.com/office/officeart/2018/2/layout/IconCircleList"/>
    <dgm:cxn modelId="{73E5E222-3445-4116-B186-6286BD9859FF}" type="presParOf" srcId="{41501DE5-BDAE-4FC1-B7BB-048C7CEC0CA8}" destId="{63A3B17D-07DC-456E-A05A-49DCCB953724}" srcOrd="0" destOrd="0" presId="urn:microsoft.com/office/officeart/2018/2/layout/IconCircleList"/>
    <dgm:cxn modelId="{82920481-9873-485E-B219-632D932B07B4}" type="presParOf" srcId="{41501DE5-BDAE-4FC1-B7BB-048C7CEC0CA8}" destId="{A367B602-F2F0-4A95-9FAE-6B2DD3492908}" srcOrd="1" destOrd="0" presId="urn:microsoft.com/office/officeart/2018/2/layout/IconCircleList"/>
    <dgm:cxn modelId="{AE03DB82-ABE0-453A-92C8-9F644A5356F0}" type="presParOf" srcId="{41501DE5-BDAE-4FC1-B7BB-048C7CEC0CA8}" destId="{3522139F-0266-49AA-8ADD-A5E75C5941EE}" srcOrd="2" destOrd="0" presId="urn:microsoft.com/office/officeart/2018/2/layout/IconCircleList"/>
    <dgm:cxn modelId="{C7B0A748-6F4A-47B9-827F-96E1DA0BEBCA}" type="presParOf" srcId="{41501DE5-BDAE-4FC1-B7BB-048C7CEC0CA8}" destId="{FC176035-F09B-4751-AAAE-823C8D24E8CB}" srcOrd="3" destOrd="0" presId="urn:microsoft.com/office/officeart/2018/2/layout/IconCircleList"/>
    <dgm:cxn modelId="{D8198D61-EB85-447B-BD49-BB1EA344CC98}" type="presParOf" srcId="{F94F9C98-1FD5-4DAD-9EAA-D98FAECC8EE8}" destId="{C0B151B5-EE33-4A8C-9CFF-658AA0F594C6}" srcOrd="3" destOrd="0" presId="urn:microsoft.com/office/officeart/2018/2/layout/IconCircleList"/>
    <dgm:cxn modelId="{776200DA-3490-4E7E-BEFA-E5D8EEBE5734}" type="presParOf" srcId="{F94F9C98-1FD5-4DAD-9EAA-D98FAECC8EE8}" destId="{BB6F7907-B788-4A3F-9860-F3EE47A693E7}" srcOrd="4" destOrd="0" presId="urn:microsoft.com/office/officeart/2018/2/layout/IconCircleList"/>
    <dgm:cxn modelId="{71D3867F-F889-44B3-BFC5-D9A414E4A6CE}" type="presParOf" srcId="{BB6F7907-B788-4A3F-9860-F3EE47A693E7}" destId="{32B9B227-73A0-472B-98B4-51AA6536D03A}" srcOrd="0" destOrd="0" presId="urn:microsoft.com/office/officeart/2018/2/layout/IconCircleList"/>
    <dgm:cxn modelId="{07C343D1-22BA-4A6E-8090-20B5D2A9794B}" type="presParOf" srcId="{BB6F7907-B788-4A3F-9860-F3EE47A693E7}" destId="{6DF6E84F-AE0C-4314-BA55-899A894716E3}" srcOrd="1" destOrd="0" presId="urn:microsoft.com/office/officeart/2018/2/layout/IconCircleList"/>
    <dgm:cxn modelId="{6C0BD8ED-9DF6-4DA8-AF5E-B04A70843D16}" type="presParOf" srcId="{BB6F7907-B788-4A3F-9860-F3EE47A693E7}" destId="{7EB43B9B-4AF8-414B-936F-D4EE3D2F736D}" srcOrd="2" destOrd="0" presId="urn:microsoft.com/office/officeart/2018/2/layout/IconCircleList"/>
    <dgm:cxn modelId="{356438D4-DBB4-42FB-A656-DECE93EB8B19}" type="presParOf" srcId="{BB6F7907-B788-4A3F-9860-F3EE47A693E7}" destId="{3BE9BED8-71C1-475B-BE41-AB098AC6B60A}" srcOrd="3" destOrd="0" presId="urn:microsoft.com/office/officeart/2018/2/layout/IconCircleList"/>
    <dgm:cxn modelId="{31878D31-5908-48B1-8593-FD0D04B769F9}" type="presParOf" srcId="{F94F9C98-1FD5-4DAD-9EAA-D98FAECC8EE8}" destId="{9DA41DBB-897B-4E29-83F5-39F6BE8FB510}" srcOrd="5" destOrd="0" presId="urn:microsoft.com/office/officeart/2018/2/layout/IconCircleList"/>
    <dgm:cxn modelId="{D3C7E8E4-ED16-4340-A572-35421C4C4DBA}" type="presParOf" srcId="{F94F9C98-1FD5-4DAD-9EAA-D98FAECC8EE8}" destId="{E93EB936-CD7B-4464-80F4-50E6FE1DFC84}" srcOrd="6" destOrd="0" presId="urn:microsoft.com/office/officeart/2018/2/layout/IconCircleList"/>
    <dgm:cxn modelId="{D2985A1A-DBD0-4252-A941-6FCC363DAE5D}" type="presParOf" srcId="{E93EB936-CD7B-4464-80F4-50E6FE1DFC84}" destId="{8F7ACF33-3DCE-4048-B76C-1F6B05F28B28}" srcOrd="0" destOrd="0" presId="urn:microsoft.com/office/officeart/2018/2/layout/IconCircleList"/>
    <dgm:cxn modelId="{3CEDFFF4-C198-491B-A7FF-2EE39AE18308}" type="presParOf" srcId="{E93EB936-CD7B-4464-80F4-50E6FE1DFC84}" destId="{951A56BD-FD15-45C4-BC35-495751397719}" srcOrd="1" destOrd="0" presId="urn:microsoft.com/office/officeart/2018/2/layout/IconCircleList"/>
    <dgm:cxn modelId="{FDB7424F-DAF0-470A-BD15-B9D1E74EEF57}" type="presParOf" srcId="{E93EB936-CD7B-4464-80F4-50E6FE1DFC84}" destId="{C9646242-D9BA-49FC-AA95-7DB6DC230D1E}" srcOrd="2" destOrd="0" presId="urn:microsoft.com/office/officeart/2018/2/layout/IconCircleList"/>
    <dgm:cxn modelId="{3E139823-E4B4-4995-9DDC-CEE4CAAFDA31}" type="presParOf" srcId="{E93EB936-CD7B-4464-80F4-50E6FE1DFC84}" destId="{6CD278E0-F036-48DE-9F7D-8FD4FAE2C42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1" qsCatId="simple" csTypeId="urn:microsoft.com/office/officeart/2005/8/colors/accent5_2" csCatId="accent5" phldr="1"/>
      <dgm:spPr/>
    </dgm:pt>
    <dgm:pt modelId="{F8924C73-4D86-4725-8FB1-57E56105EE84}">
      <dgm:prSet phldrT="[Text]" custT="1"/>
      <dgm:spPr>
        <a:xfrm>
          <a:off x="232937" y="1711750"/>
          <a:ext cx="862241" cy="755805"/>
        </a:xfrm>
        <a:prstGeom prst="rect">
          <a:avLst/>
        </a:prstGeom>
      </dgm:spPr>
      <dgm:t>
        <a:bodyPr/>
        <a:lstStyle/>
        <a:p>
          <a:pPr>
            <a:buNone/>
          </a:pPr>
          <a:r>
            <a:rPr lang="en-US" sz="1600" b="1" kern="1200" dirty="0">
              <a:solidFill>
                <a:schemeClr val="bg2"/>
              </a:solidFill>
              <a:latin typeface="Tenorite"/>
              <a:ea typeface="+mn-ea"/>
              <a:cs typeface="+mn-cs"/>
            </a:rPr>
            <a:t>Step 1                             </a:t>
          </a:r>
          <a:r>
            <a:rPr lang="en-US" sz="1400" kern="1200" dirty="0">
              <a:solidFill>
                <a:schemeClr val="bg2"/>
              </a:solidFill>
              <a:latin typeface="Tenorite"/>
              <a:ea typeface="+mn-ea"/>
              <a:cs typeface="+mn-cs"/>
            </a:rPr>
            <a:t>Review and </a:t>
          </a:r>
          <a:r>
            <a:rPr lang="en-US" sz="1400" b="0" kern="1200" dirty="0">
              <a:solidFill>
                <a:schemeClr val="bg2"/>
              </a:solidFill>
              <a:latin typeface="Tenorite"/>
              <a:ea typeface="+mn-ea"/>
              <a:cs typeface="+mn-cs"/>
            </a:rPr>
            <a:t>Update </a:t>
          </a:r>
          <a:r>
            <a:rPr lang="en-US" sz="1400" kern="1200" dirty="0">
              <a:solidFill>
                <a:schemeClr val="bg2"/>
              </a:solidFill>
              <a:latin typeface="Tenorite"/>
              <a:ea typeface="+mn-ea"/>
              <a:cs typeface="+mn-cs"/>
            </a:rPr>
            <a:t>Strategic Plan and Rank Strategic Priorities</a:t>
          </a:r>
        </a:p>
        <a:p>
          <a:pPr>
            <a:buNone/>
          </a:pPr>
          <a:r>
            <a:rPr lang="en-US" sz="1200" kern="1200" dirty="0">
              <a:solidFill>
                <a:srgbClr val="FF0000"/>
              </a:solidFill>
              <a:latin typeface="Calibri" panose="020F0502020204030204" pitchFamily="34" charset="0"/>
              <a:ea typeface="+mn-ea"/>
              <a:cs typeface="Times New Roman" panose="02020603050405020304" pitchFamily="18" charset="0"/>
            </a:rPr>
            <a:t>By end of Fall Semester</a:t>
          </a:r>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a:xfrm>
          <a:off x="5483391" y="356719"/>
          <a:ext cx="1093994" cy="755805"/>
        </a:xfrm>
        <a:prstGeom prst="rect">
          <a:avLst/>
        </a:prstGeom>
      </dgm:spPr>
      <dgm:t>
        <a:bodyPr/>
        <a:lstStyle/>
        <a:p>
          <a:pPr>
            <a:buNone/>
          </a:pPr>
          <a:r>
            <a:rPr lang="en-US" sz="1600" b="1" dirty="0">
              <a:solidFill>
                <a:schemeClr val="bg2"/>
              </a:solidFill>
              <a:latin typeface="Tenorite"/>
              <a:ea typeface="+mn-ea"/>
              <a:cs typeface="+mn-cs"/>
            </a:rPr>
            <a:t>Step 6               </a:t>
          </a:r>
          <a:r>
            <a:rPr lang="en-US" sz="1400" b="0" dirty="0">
              <a:solidFill>
                <a:schemeClr val="bg2"/>
              </a:solidFill>
              <a:latin typeface="Tenorite"/>
              <a:ea typeface="+mn-ea"/>
              <a:cs typeface="+mn-cs"/>
            </a:rPr>
            <a:t>Principals:</a:t>
          </a:r>
          <a:r>
            <a:rPr lang="en-US" sz="1600" b="1" dirty="0">
              <a:solidFill>
                <a:schemeClr val="bg2"/>
              </a:solidFill>
              <a:latin typeface="Tenorite"/>
              <a:ea typeface="+mn-ea"/>
              <a:cs typeface="+mn-cs"/>
            </a:rPr>
            <a:t> </a:t>
          </a:r>
          <a:r>
            <a:rPr lang="en-US" sz="1400" b="0" dirty="0">
              <a:solidFill>
                <a:schemeClr val="bg2"/>
              </a:solidFill>
              <a:latin typeface="Tenorite"/>
              <a:ea typeface="+mn-ea"/>
              <a:cs typeface="+mn-cs"/>
            </a:rPr>
            <a:t>HR Staffing Conferences Begin</a:t>
          </a:r>
        </a:p>
        <a:p>
          <a:pPr>
            <a:buNone/>
          </a:pPr>
          <a:r>
            <a:rPr lang="en-US" sz="1200" dirty="0">
              <a:solidFill>
                <a:srgbClr val="FF0000"/>
              </a:solidFill>
              <a:latin typeface="Calibri" panose="020F0502020204030204" pitchFamily="34" charset="0"/>
              <a:ea typeface="+mn-ea"/>
              <a:cs typeface="Times New Roman" panose="02020603050405020304" pitchFamily="18" charset="0"/>
            </a:rPr>
            <a:t>Late February  – Early March   </a:t>
          </a:r>
          <a:endParaRPr lang="en-US" sz="1200" dirty="0">
            <a:solidFill>
              <a:srgbClr val="FF0000"/>
            </a:solidFill>
            <a:latin typeface="Tenorite"/>
            <a:ea typeface="+mn-ea"/>
            <a:cs typeface="+mn-cs"/>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a:xfrm>
          <a:off x="2276027" y="1189355"/>
          <a:ext cx="998268" cy="755805"/>
        </a:xfrm>
        <a:prstGeom prst="rect">
          <a:avLst/>
        </a:prstGeom>
      </dgm:spPr>
      <dgm:t>
        <a:bodyPr/>
        <a:lstStyle/>
        <a:p>
          <a:pPr>
            <a:lnSpc>
              <a:spcPct val="90000"/>
            </a:lnSpc>
            <a:spcAft>
              <a:spcPct val="35000"/>
            </a:spcAft>
            <a:buNone/>
          </a:pPr>
          <a:r>
            <a:rPr lang="en-US" sz="1600" b="1" dirty="0">
              <a:solidFill>
                <a:schemeClr val="bg2"/>
              </a:solidFill>
              <a:latin typeface="Tenorite"/>
              <a:ea typeface="+mn-ea"/>
              <a:cs typeface="+mn-cs"/>
            </a:rPr>
            <a:t>Step 3              </a:t>
          </a:r>
          <a:r>
            <a:rPr lang="en-US" sz="1400" dirty="0">
              <a:solidFill>
                <a:schemeClr val="bg2"/>
              </a:solidFill>
              <a:latin typeface="Tenorite"/>
              <a:ea typeface="+mn-ea"/>
              <a:cs typeface="+mn-cs"/>
            </a:rPr>
            <a:t>GO Team Initial Budget Session: Allocation</a:t>
          </a:r>
        </a:p>
        <a:p>
          <a:pPr rtl="0">
            <a:lnSpc>
              <a:spcPct val="90000"/>
            </a:lnSpc>
            <a:spcAft>
              <a:spcPct val="35000"/>
            </a:spcAft>
            <a:buNone/>
          </a:pPr>
          <a:r>
            <a:rPr lang="en-US" sz="1200" dirty="0">
              <a:solidFill>
                <a:srgbClr val="FF0000"/>
              </a:solidFill>
              <a:latin typeface="Tenorite"/>
              <a:ea typeface="+mn-ea"/>
              <a:cs typeface="+mn-cs"/>
            </a:rPr>
            <a:t>January 17– </a:t>
          </a:r>
          <a:r>
            <a:rPr lang="en-US" sz="1200" dirty="0">
              <a:solidFill>
                <a:srgbClr val="FF0000"/>
              </a:solidFill>
              <a:latin typeface="Calibri"/>
              <a:ea typeface="+mn-ea"/>
              <a:cs typeface="+mn-cs"/>
            </a:rPr>
            <a:t>early February </a:t>
          </a:r>
          <a:endParaRPr lang="en-US" sz="1200" dirty="0">
            <a:solidFill>
              <a:srgbClr val="FF0000"/>
            </a:solidFill>
            <a:latin typeface="Tenorite"/>
            <a:ea typeface="+mn-ea"/>
            <a:cs typeface="+mn-cs"/>
          </a:endParaRPr>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a:xfrm>
          <a:off x="6556247" y="114703"/>
          <a:ext cx="862241" cy="755805"/>
        </a:xfrm>
        <a:prstGeom prst="rect">
          <a:avLst/>
        </a:prstGeom>
      </dgm:spPr>
      <dgm:t>
        <a:bodyPr/>
        <a:lstStyle/>
        <a:p>
          <a:pPr>
            <a:lnSpc>
              <a:spcPct val="90000"/>
            </a:lnSpc>
            <a:spcAft>
              <a:spcPct val="35000"/>
            </a:spcAft>
            <a:buNone/>
          </a:pPr>
          <a:r>
            <a:rPr lang="en-US" sz="1600" b="1" dirty="0">
              <a:solidFill>
                <a:schemeClr val="bg2"/>
              </a:solidFill>
              <a:latin typeface="Tenorite"/>
              <a:ea typeface="+mn-ea"/>
              <a:cs typeface="+mn-cs"/>
            </a:rPr>
            <a:t>Step 7      </a:t>
          </a:r>
          <a:r>
            <a:rPr lang="en-US" sz="1400" dirty="0">
              <a:solidFill>
                <a:schemeClr val="bg2"/>
              </a:solidFill>
              <a:latin typeface="Tenorite"/>
              <a:ea typeface="+mn-ea"/>
              <a:cs typeface="+mn-cs"/>
            </a:rPr>
            <a:t>GO Team Final Budget Approval Meeting</a:t>
          </a:r>
        </a:p>
        <a:p>
          <a:pPr rtl="0">
            <a:lnSpc>
              <a:spcPct val="90000"/>
            </a:lnSpc>
            <a:spcAft>
              <a:spcPct val="35000"/>
            </a:spcAft>
            <a:buNone/>
          </a:pPr>
          <a:r>
            <a:rPr lang="en-US" sz="1200" dirty="0">
              <a:solidFill>
                <a:srgbClr val="FF0000"/>
              </a:solidFill>
              <a:latin typeface="Calibri"/>
              <a:ea typeface="+mn-ea"/>
              <a:cs typeface="Times New Roman"/>
            </a:rPr>
            <a:t>Budgets Approved by  March 15</a:t>
          </a:r>
          <a:endParaRPr lang="en-US" sz="1200" b="1" dirty="0">
            <a:solidFill>
              <a:srgbClr val="FF0000"/>
            </a:solidFill>
            <a:latin typeface="Tenorite"/>
            <a:ea typeface="+mn-ea"/>
            <a:cs typeface="+mn-cs"/>
          </a:endParaRPr>
        </a:p>
        <a:p>
          <a:pPr>
            <a:lnSpc>
              <a:spcPct val="90000"/>
            </a:lnSpc>
            <a:spcAft>
              <a:spcPct val="35000"/>
            </a:spcAft>
            <a:buNone/>
          </a:pPr>
          <a:r>
            <a:rPr lang="en-US" sz="1200" dirty="0">
              <a:solidFill>
                <a:srgbClr val="FF0000"/>
              </a:solidFill>
              <a:latin typeface="Calibri"/>
              <a:ea typeface="+mn-ea"/>
              <a:cs typeface="Times New Roman"/>
            </a:rPr>
            <a:t> </a:t>
          </a:r>
          <a:endParaRPr lang="en-US" sz="1200" b="1" dirty="0">
            <a:solidFill>
              <a:srgbClr val="FF0000"/>
            </a:solidFill>
            <a:latin typeface="Tenorite"/>
            <a:ea typeface="+mn-ea"/>
            <a:cs typeface="+mn-cs"/>
          </a:endParaRP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custT="1"/>
      <dgm:spPr>
        <a:xfrm>
          <a:off x="4450827" y="641369"/>
          <a:ext cx="1093537" cy="755805"/>
        </a:xfrm>
        <a:prstGeom prst="rect">
          <a:avLst/>
        </a:prstGeom>
      </dgm:spPr>
      <dgm:t>
        <a:bodyPr/>
        <a:lstStyle/>
        <a:p>
          <a:pPr>
            <a:lnSpc>
              <a:spcPct val="100000"/>
            </a:lnSpc>
            <a:spcAft>
              <a:spcPts val="0"/>
            </a:spcAft>
            <a:buNone/>
          </a:pPr>
          <a:r>
            <a:rPr lang="en-US" sz="1600" b="1" kern="1200" dirty="0">
              <a:solidFill>
                <a:srgbClr val="44546A"/>
              </a:solidFill>
              <a:latin typeface="Tenorite"/>
              <a:ea typeface="+mn-ea"/>
              <a:cs typeface="+mn-cs"/>
            </a:rPr>
            <a:t>Step 5</a:t>
          </a:r>
          <a:r>
            <a:rPr lang="en-US" sz="1600" b="1" kern="1200" dirty="0">
              <a:solidFill>
                <a:schemeClr val="bg2"/>
              </a:solidFill>
              <a:latin typeface="Arial"/>
              <a:ea typeface="+mn-ea"/>
              <a:cs typeface="+mn-cs"/>
            </a:rPr>
            <a:t>	</a:t>
          </a:r>
        </a:p>
        <a:p>
          <a:pPr>
            <a:lnSpc>
              <a:spcPct val="100000"/>
            </a:lnSpc>
            <a:spcAft>
              <a:spcPts val="0"/>
            </a:spcAft>
            <a:buNone/>
          </a:pPr>
          <a:r>
            <a:rPr lang="en-US" sz="1400" kern="1200" dirty="0">
              <a:solidFill>
                <a:srgbClr val="44546A"/>
              </a:solidFill>
              <a:latin typeface="Tenorite"/>
              <a:ea typeface="+mn-ea"/>
              <a:cs typeface="+mn-cs"/>
            </a:rPr>
            <a:t>GO Team Feedback Session: Draft Budget Presented &amp; Discussed </a:t>
          </a:r>
        </a:p>
        <a:p>
          <a:pPr>
            <a:lnSpc>
              <a:spcPct val="100000"/>
            </a:lnSpc>
            <a:spcAft>
              <a:spcPts val="0"/>
            </a:spcAft>
            <a:buNone/>
          </a:pPr>
          <a:r>
            <a:rPr lang="en-US" sz="1200" kern="1200" dirty="0">
              <a:solidFill>
                <a:srgbClr val="FF0000"/>
              </a:solidFill>
              <a:latin typeface="Calibri" panose="020F0502020204030204" pitchFamily="34" charset="0"/>
              <a:ea typeface="+mn-ea"/>
              <a:cs typeface="Times New Roman" panose="02020603050405020304" pitchFamily="18" charset="0"/>
            </a:rPr>
            <a:t>February – multiple meetings, if necessary</a:t>
          </a:r>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9BB649CE-74CD-4483-9383-CCF688F359CC}">
      <dgm:prSet phldrT="[Text]" custT="1"/>
      <dgm:spPr>
        <a:xfrm>
          <a:off x="3349076" y="888840"/>
          <a:ext cx="1151773" cy="852669"/>
        </a:xfrm>
        <a:prstGeom prst="rect">
          <a:avLst/>
        </a:prstGeom>
      </dgm:spPr>
      <dgm:t>
        <a:bodyPr/>
        <a:lstStyle/>
        <a:p>
          <a:pPr>
            <a:spcAft>
              <a:spcPct val="35000"/>
            </a:spcAft>
            <a:buNone/>
          </a:pPr>
          <a:r>
            <a:rPr lang="en-US" sz="1600" b="1" dirty="0">
              <a:solidFill>
                <a:schemeClr val="bg2"/>
              </a:solidFill>
              <a:latin typeface="Tenorite"/>
              <a:ea typeface="+mn-ea"/>
              <a:cs typeface="+mn-cs"/>
            </a:rPr>
            <a:t>Step 4         </a:t>
          </a:r>
          <a:r>
            <a:rPr lang="en-US" sz="1400" dirty="0">
              <a:solidFill>
                <a:schemeClr val="bg2"/>
              </a:solidFill>
              <a:latin typeface="Tenorite"/>
              <a:ea typeface="+mn-ea"/>
              <a:cs typeface="+mn-cs"/>
            </a:rPr>
            <a:t> Principals: Associate Supt. Discussions and Review</a:t>
          </a:r>
        </a:p>
        <a:p>
          <a:pPr>
            <a:spcAft>
              <a:spcPct val="35000"/>
            </a:spcAft>
            <a:buNone/>
          </a:pPr>
          <a:r>
            <a:rPr lang="en-US" sz="1200" dirty="0">
              <a:solidFill>
                <a:srgbClr val="FF0000"/>
              </a:solidFill>
              <a:latin typeface="Calibri" panose="020F0502020204030204" pitchFamily="34" charset="0"/>
              <a:ea typeface="+mn-ea"/>
              <a:cs typeface="Times New Roman" panose="02020603050405020304" pitchFamily="18" charset="0"/>
            </a:rPr>
            <a:t>February (supports needed, specific challenges, coaching</a:t>
          </a:r>
          <a:r>
            <a:rPr lang="en-US" sz="1200" dirty="0">
              <a:solidFill>
                <a:schemeClr val="bg2"/>
              </a:solidFill>
              <a:latin typeface="Calibri" panose="020F0502020204030204" pitchFamily="34" charset="0"/>
              <a:ea typeface="+mn-ea"/>
              <a:cs typeface="Times New Roman" panose="02020603050405020304" pitchFamily="18" charset="0"/>
            </a:rPr>
            <a:t>)</a:t>
          </a:r>
          <a:endParaRPr lang="en-US" sz="1200" dirty="0">
            <a:solidFill>
              <a:schemeClr val="bg2"/>
            </a:solidFill>
            <a:latin typeface="Tenorite"/>
            <a:ea typeface="+mn-ea"/>
            <a:cs typeface="+mn-cs"/>
          </a:endParaRPr>
        </a:p>
      </dgm:t>
    </dgm:pt>
    <dgm:pt modelId="{FAEB3748-C727-4F1E-8F4D-E9B2C7C7BF69}" type="sibTrans" cxnId="{CB60929E-05E0-4ABA-9631-BA5D2C827681}">
      <dgm:prSet/>
      <dgm:spPr/>
      <dgm:t>
        <a:bodyPr/>
        <a:lstStyle/>
        <a:p>
          <a:endParaRPr lang="en-US"/>
        </a:p>
      </dgm:t>
    </dgm:pt>
    <dgm:pt modelId="{637D4CDB-F178-4FDF-A411-3E5665E32BA7}" type="parTrans" cxnId="{CB60929E-05E0-4ABA-9631-BA5D2C827681}">
      <dgm:prSet/>
      <dgm:spPr/>
      <dgm:t>
        <a:bodyPr/>
        <a:lstStyle/>
        <a:p>
          <a:endParaRPr lang="en-US"/>
        </a:p>
      </dgm:t>
    </dgm:pt>
    <dgm:pt modelId="{CBFAD42E-BC13-4677-A698-C8417C853277}">
      <dgm:prSet phldrT="[Text]" custT="1"/>
      <dgm:spPr>
        <a:xfrm>
          <a:off x="1230150" y="1450552"/>
          <a:ext cx="978919" cy="755805"/>
        </a:xfrm>
        <a:prstGeom prst="rect">
          <a:avLst/>
        </a:prstGeom>
      </dgm:spPr>
      <dgm:t>
        <a:bodyPr/>
        <a:lstStyle/>
        <a:p>
          <a:pPr rtl="0">
            <a:spcAft>
              <a:spcPct val="35000"/>
            </a:spcAft>
            <a:buNone/>
          </a:pPr>
          <a:r>
            <a:rPr lang="en-US" sz="1600" b="1" dirty="0">
              <a:solidFill>
                <a:schemeClr val="bg2"/>
              </a:solidFill>
              <a:latin typeface="Tenorite"/>
              <a:ea typeface="+mn-ea"/>
              <a:cs typeface="+mn-cs"/>
            </a:rPr>
            <a:t>Step 2 </a:t>
          </a:r>
          <a:r>
            <a:rPr lang="en-US" sz="1400" b="0" dirty="0">
              <a:solidFill>
                <a:schemeClr val="bg2"/>
              </a:solidFill>
              <a:latin typeface="Tenorite"/>
              <a:ea typeface="+mn-ea"/>
              <a:cs typeface="+mn-cs"/>
            </a:rPr>
            <a:t>Pri</a:t>
          </a:r>
          <a:r>
            <a:rPr lang="en-US" sz="1400" dirty="0">
              <a:solidFill>
                <a:schemeClr val="bg2"/>
              </a:solidFill>
              <a:latin typeface="Tenorite"/>
              <a:ea typeface="+mn-ea"/>
              <a:cs typeface="+mn-cs"/>
            </a:rPr>
            <a:t>ncipals: Workshop   FY 25 Budget</a:t>
          </a:r>
        </a:p>
        <a:p>
          <a:pPr>
            <a:spcAft>
              <a:spcPct val="35000"/>
            </a:spcAft>
            <a:buNone/>
          </a:pPr>
          <a:r>
            <a:rPr lang="en-US" sz="1200" dirty="0">
              <a:solidFill>
                <a:srgbClr val="FF0000"/>
              </a:solidFill>
              <a:latin typeface="Calibri"/>
              <a:ea typeface="+mn-ea"/>
              <a:cs typeface="Times New Roman"/>
            </a:rPr>
            <a:t>January 17, 2024</a:t>
          </a:r>
        </a:p>
      </dgm:t>
    </dgm:pt>
    <dgm:pt modelId="{972FF622-4B2D-4CD6-BD1A-DCBE5152596B}" type="sibTrans" cxnId="{7782ACAD-5FAA-4E48-961E-E575494BDE88}">
      <dgm:prSet/>
      <dgm:spPr/>
      <dgm:t>
        <a:bodyPr/>
        <a:lstStyle/>
        <a:p>
          <a:endParaRPr lang="en-US"/>
        </a:p>
      </dgm:t>
    </dgm:pt>
    <dgm:pt modelId="{3607CAB8-443E-4D12-94DD-94CB93172344}" type="parTrans" cxnId="{7782ACAD-5FAA-4E48-961E-E575494BDE88}">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3"/>
      <dgm:spPr>
        <a:xfrm rot="5400000">
          <a:off x="328746" y="1426390"/>
          <a:ext cx="573967" cy="955068"/>
        </a:xfrm>
        <a:prstGeom prst="corner">
          <a:avLst>
            <a:gd name="adj1" fmla="val 16120"/>
            <a:gd name="adj2" fmla="val 16110"/>
          </a:avLst>
        </a:prstGeom>
      </dgm:spPr>
    </dgm:pt>
    <dgm:pt modelId="{B91B35EE-E2D6-4A65-85DB-E65F9D4FF12C}" type="pres">
      <dgm:prSet presAssocID="{F8924C73-4D86-4725-8FB1-57E56105EE84}" presName="ParentText" presStyleLbl="revTx" presStyleIdx="0" presStyleCnt="7">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3"/>
      <dgm:spPr>
        <a:xfrm>
          <a:off x="932491" y="1356077"/>
          <a:ext cx="162687" cy="162687"/>
        </a:xfrm>
        <a:prstGeom prst="triangle">
          <a:avLst>
            <a:gd name="adj" fmla="val 100000"/>
          </a:avLst>
        </a:prstGeom>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3"/>
      <dgm:spPr>
        <a:xfrm rot="5400000">
          <a:off x="1384298" y="1165192"/>
          <a:ext cx="573967" cy="955068"/>
        </a:xfrm>
        <a:prstGeom prst="corner">
          <a:avLst>
            <a:gd name="adj1" fmla="val 16120"/>
            <a:gd name="adj2" fmla="val 16110"/>
          </a:avLst>
        </a:prstGeom>
      </dgm:spPr>
    </dgm:pt>
    <dgm:pt modelId="{E8B40589-00D1-4838-8AD8-123CD845CC3A}" type="pres">
      <dgm:prSet presAssocID="{CBFAD42E-BC13-4677-A698-C8417C853277}" presName="ParentText" presStyleLbl="revTx" presStyleIdx="1" presStyleCnt="7" custScaleX="113532" custLinFactNeighborX="4923">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3"/>
      <dgm:spPr>
        <a:xfrm>
          <a:off x="1988043" y="1094879"/>
          <a:ext cx="162687" cy="162687"/>
        </a:xfrm>
        <a:prstGeom prst="triangle">
          <a:avLst>
            <a:gd name="adj" fmla="val 100000"/>
          </a:avLst>
        </a:prstGeom>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3"/>
      <dgm:spPr>
        <a:xfrm rot="5400000">
          <a:off x="2439850" y="903995"/>
          <a:ext cx="573967" cy="955068"/>
        </a:xfrm>
        <a:prstGeom prst="corner">
          <a:avLst>
            <a:gd name="adj1" fmla="val 16120"/>
            <a:gd name="adj2" fmla="val 16110"/>
          </a:avLst>
        </a:prstGeom>
      </dgm:spPr>
    </dgm:pt>
    <dgm:pt modelId="{A01F39AB-3E94-413F-B395-2CF4CF9063BE}" type="pres">
      <dgm:prSet presAssocID="{CC1B2A00-68A2-416B-8F3C-D16E0AA80116}" presName="ParentText" presStyleLbl="revTx" presStyleIdx="2" presStyleCnt="7" custScaleX="115776" custLinFactNeighborX="7736" custLinFactNeighborY="802">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3"/>
      <dgm:spPr>
        <a:xfrm>
          <a:off x="3043595" y="833682"/>
          <a:ext cx="162687" cy="162687"/>
        </a:xfrm>
        <a:prstGeom prst="triangle">
          <a:avLst>
            <a:gd name="adj" fmla="val 100000"/>
          </a:avLst>
        </a:prstGeom>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3"/>
      <dgm:spPr>
        <a:xfrm rot="5400000">
          <a:off x="3545427" y="594366"/>
          <a:ext cx="573967" cy="955068"/>
        </a:xfrm>
        <a:prstGeom prst="corner">
          <a:avLst>
            <a:gd name="adj1" fmla="val 16120"/>
            <a:gd name="adj2" fmla="val 16110"/>
          </a:avLst>
        </a:prstGeom>
      </dgm:spPr>
    </dgm:pt>
    <dgm:pt modelId="{7607999D-1219-4E19-B4D8-80FBD9B53FC0}" type="pres">
      <dgm:prSet presAssocID="{9BB649CE-74CD-4483-9383-CCF688F359CC}" presName="ParentText" presStyleLbl="revTx" presStyleIdx="3" presStyleCnt="7" custScaleX="107092" custScaleY="112816" custLinFactNeighborX="7919" custLinFactNeighborY="6812">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3"/>
      <dgm:spPr>
        <a:xfrm>
          <a:off x="4149172" y="524052"/>
          <a:ext cx="162687" cy="162687"/>
        </a:xfrm>
        <a:prstGeom prst="triangle">
          <a:avLst>
            <a:gd name="adj" fmla="val 100000"/>
          </a:avLst>
        </a:prstGeom>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8" presStyleCnt="13"/>
      <dgm:spPr>
        <a:xfrm rot="5400000">
          <a:off x="4571861" y="333168"/>
          <a:ext cx="573967" cy="955068"/>
        </a:xfrm>
        <a:prstGeom prst="corner">
          <a:avLst>
            <a:gd name="adj1" fmla="val 16120"/>
            <a:gd name="adj2" fmla="val 16110"/>
          </a:avLst>
        </a:prstGeom>
      </dgm:spPr>
    </dgm:pt>
    <dgm:pt modelId="{206A2E6F-C869-44E6-99A4-DF2204F37ADC}" type="pres">
      <dgm:prSet presAssocID="{C8D17AA3-A208-483B-8C96-381C095C31D7}" presName="ParentText" presStyleLbl="revTx" presStyleIdx="4" presStyleCnt="7" custScaleX="105828" custLinFactNeighborX="6267" custLinFactNeighborY="1417">
        <dgm:presLayoutVars>
          <dgm:chMax val="0"/>
          <dgm:chPref val="0"/>
          <dgm:bulletEnabled val="1"/>
        </dgm:presLayoutVars>
      </dgm:prSet>
      <dgm:spPr/>
    </dgm:pt>
    <dgm:pt modelId="{83CE1626-AB3F-41DF-AF17-CD304E816755}" type="pres">
      <dgm:prSet presAssocID="{C8D17AA3-A208-483B-8C96-381C095C31D7}" presName="Triangle" presStyleLbl="alignNode1" presStyleIdx="9" presStyleCnt="13"/>
      <dgm:spPr>
        <a:xfrm>
          <a:off x="5175606" y="262855"/>
          <a:ext cx="162687" cy="162687"/>
        </a:xfrm>
        <a:prstGeom prst="triangle">
          <a:avLst>
            <a:gd name="adj" fmla="val 100000"/>
          </a:avLst>
        </a:prstGeom>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0" presStyleCnt="13"/>
      <dgm:spPr>
        <a:xfrm rot="5400000">
          <a:off x="5627642" y="71971"/>
          <a:ext cx="573967" cy="955068"/>
        </a:xfrm>
        <a:prstGeom prst="corner">
          <a:avLst>
            <a:gd name="adj1" fmla="val 16120"/>
            <a:gd name="adj2" fmla="val 16110"/>
          </a:avLst>
        </a:prstGeom>
      </dgm:spPr>
    </dgm:pt>
    <dgm:pt modelId="{4815C9C2-7172-49B5-AAA4-580ECA3DFE29}" type="pres">
      <dgm:prSet presAssocID="{6C3A5691-9935-4850-A7F8-C5616876CEF5}" presName="ParentText" presStyleLbl="revTx" presStyleIdx="5" presStyleCnt="7" custScaleX="106771" custLinFactNeighborX="7821" custLinFactNeighborY="-81">
        <dgm:presLayoutVars>
          <dgm:chMax val="0"/>
          <dgm:chPref val="0"/>
          <dgm:bulletEnabled val="1"/>
        </dgm:presLayoutVars>
      </dgm:prSet>
      <dgm:spPr/>
    </dgm:pt>
    <dgm:pt modelId="{8A8BDF46-5CD7-4385-AD19-1595B30DFB05}" type="pres">
      <dgm:prSet presAssocID="{6C3A5691-9935-4850-A7F8-C5616876CEF5}" presName="Triangle" presStyleLbl="alignNode1" presStyleIdx="11" presStyleCnt="13"/>
      <dgm:spPr>
        <a:xfrm>
          <a:off x="6231387" y="1658"/>
          <a:ext cx="162687" cy="162687"/>
        </a:xfrm>
        <a:prstGeom prst="triangle">
          <a:avLst>
            <a:gd name="adj" fmla="val 100000"/>
          </a:avLst>
        </a:prstGeom>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2" presStyleCnt="13"/>
      <dgm:spPr>
        <a:xfrm rot="5400000">
          <a:off x="6662058" y="-189225"/>
          <a:ext cx="573967" cy="955068"/>
        </a:xfrm>
        <a:prstGeom prst="corner">
          <a:avLst>
            <a:gd name="adj1" fmla="val 16120"/>
            <a:gd name="adj2" fmla="val 16110"/>
          </a:avLst>
        </a:prstGeom>
      </dgm:spPr>
    </dgm:pt>
    <dgm:pt modelId="{EBFC99F0-AC0E-4E80-8864-5ADBF875329D}" type="pres">
      <dgm:prSet presAssocID="{21558AD2-F25A-4064-8C41-8BABC31C233B}" presName="ParentText" presStyleLbl="revTx" presStyleIdx="6" presStyleCnt="7" custLinFactNeighborX="-1160" custLinFactNeighborY="2457">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5" destOrd="0" parTransId="{514B3F9E-6E52-4BB9-8D2A-A86237788CB3}" sibTransId="{546C7B9D-8902-484B-93BB-F909DF1C9C2A}"/>
    <dgm:cxn modelId="{6A345170-34F9-4D71-8B6E-678F979FD037}" srcId="{7622D11C-167D-442A-B670-C2D9056104A8}" destId="{C8D17AA3-A208-483B-8C96-381C095C31D7}" srcOrd="4" destOrd="0" parTransId="{3B997098-82AB-4C74-8419-5363C0AB47F2}" sibTransId="{A93F8B36-2852-4C1B-84AF-7AD526917B0A}"/>
    <dgm:cxn modelId="{18570773-4CDF-4C71-8E3E-1C3008BB213E}" srcId="{7622D11C-167D-442A-B670-C2D9056104A8}" destId="{21558AD2-F25A-4064-8C41-8BABC31C233B}" srcOrd="6"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22B75956-5E05-4F6B-9029-202B08BEFAD0}" type="presParOf" srcId="{2498E3BA-2372-4800-9DA6-6D733FF7EFA6}" destId="{2AB66FAE-F84B-4A23-BA2A-28334E8E5FC2}" srcOrd="8"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9"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0"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1"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2"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226005-596F-4B03-979B-7869B71C61B3}"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0C1D2607-0AA8-4703-8CD9-C80627D357E8}">
      <dgm:prSet/>
      <dgm:spPr/>
      <dgm:t>
        <a:bodyPr/>
        <a:lstStyle/>
        <a:p>
          <a:pPr rtl="0"/>
          <a:r>
            <a:rPr lang="en-US" dirty="0"/>
            <a:t>Are our school’s priorities (from your strategic plan) reflected in this budget?</a:t>
          </a:r>
          <a:r>
            <a:rPr lang="en-US" dirty="0">
              <a:latin typeface="Arial Black"/>
            </a:rPr>
            <a:t> </a:t>
          </a:r>
          <a:endParaRPr lang="en-US" dirty="0"/>
        </a:p>
      </dgm:t>
    </dgm:pt>
    <dgm:pt modelId="{63165D8E-7B34-4FCF-B848-7C16EFD0B634}" type="parTrans" cxnId="{8B60146B-6D28-434F-A45B-635569B9DC41}">
      <dgm:prSet/>
      <dgm:spPr/>
      <dgm:t>
        <a:bodyPr/>
        <a:lstStyle/>
        <a:p>
          <a:endParaRPr lang="en-US"/>
        </a:p>
      </dgm:t>
    </dgm:pt>
    <dgm:pt modelId="{59EC5809-7017-4AAF-A2C0-1C00F5C80D7D}" type="sibTrans" cxnId="{8B60146B-6D28-434F-A45B-635569B9DC41}">
      <dgm:prSet/>
      <dgm:spPr/>
      <dgm:t>
        <a:bodyPr/>
        <a:lstStyle/>
        <a:p>
          <a:endParaRPr lang="en-US"/>
        </a:p>
      </dgm:t>
    </dgm:pt>
    <dgm:pt modelId="{F3B6E757-8A37-4F10-8C34-BFAD7F7A8A5B}">
      <dgm:prSet/>
      <dgm:spPr/>
      <dgm:t>
        <a:bodyPr/>
        <a:lstStyle/>
        <a:p>
          <a:pPr rtl="0"/>
          <a:r>
            <a:rPr lang="en-US" dirty="0"/>
            <a:t>Are new positions and/or resources included in the budget to address our major priorities?</a:t>
          </a:r>
          <a:r>
            <a:rPr lang="en-US" dirty="0">
              <a:latin typeface="Arial Black"/>
            </a:rPr>
            <a:t> </a:t>
          </a:r>
          <a:endParaRPr lang="en-US" dirty="0"/>
        </a:p>
      </dgm:t>
    </dgm:pt>
    <dgm:pt modelId="{08A30D75-7FDA-4406-AB12-3B70A4529EA9}" type="parTrans" cxnId="{D9D8CF70-B277-4673-AE5B-8166513062E7}">
      <dgm:prSet/>
      <dgm:spPr/>
      <dgm:t>
        <a:bodyPr/>
        <a:lstStyle/>
        <a:p>
          <a:endParaRPr lang="en-US"/>
        </a:p>
      </dgm:t>
    </dgm:pt>
    <dgm:pt modelId="{2A2A327A-BE5D-4BB6-95CA-4B1FCB579DD3}" type="sibTrans" cxnId="{D9D8CF70-B277-4673-AE5B-8166513062E7}">
      <dgm:prSet/>
      <dgm:spPr/>
      <dgm:t>
        <a:bodyPr/>
        <a:lstStyle/>
        <a:p>
          <a:endParaRPr lang="en-US"/>
        </a:p>
      </dgm:t>
    </dgm:pt>
    <dgm:pt modelId="{712A05D9-A668-45B1-A2FF-2BA2784E196D}">
      <dgm:prSet/>
      <dgm:spPr/>
      <dgm:t>
        <a:bodyPr/>
        <a:lstStyle/>
        <a:p>
          <a:pPr rtl="0"/>
          <a:r>
            <a:rPr lang="en-US" dirty="0"/>
            <a:t>Do we know (as a team) the plan to support implementation of these priorities beyond the budget (ex. What strategies will be implemented)?</a:t>
          </a:r>
          <a:r>
            <a:rPr lang="en-US" dirty="0">
              <a:latin typeface="Arial Black"/>
            </a:rPr>
            <a:t> </a:t>
          </a:r>
          <a:endParaRPr lang="en-US" dirty="0"/>
        </a:p>
      </dgm:t>
    </dgm:pt>
    <dgm:pt modelId="{EC34BEB3-7DF2-4824-A969-4177AA2A62B5}" type="parTrans" cxnId="{6F141050-F8C3-4288-B996-84526940C750}">
      <dgm:prSet/>
      <dgm:spPr/>
      <dgm:t>
        <a:bodyPr/>
        <a:lstStyle/>
        <a:p>
          <a:endParaRPr lang="en-US"/>
        </a:p>
      </dgm:t>
    </dgm:pt>
    <dgm:pt modelId="{444EA1F5-1681-4A13-AD3E-D15B07F8022D}" type="sibTrans" cxnId="{6F141050-F8C3-4288-B996-84526940C750}">
      <dgm:prSet/>
      <dgm:spPr/>
      <dgm:t>
        <a:bodyPr/>
        <a:lstStyle/>
        <a:p>
          <a:endParaRPr lang="en-US"/>
        </a:p>
      </dgm:t>
    </dgm:pt>
    <dgm:pt modelId="{45BA79BF-FC7A-4998-BB53-EF2C916DFAF9}">
      <dgm:prSet/>
      <dgm:spPr/>
      <dgm:t>
        <a:bodyPr/>
        <a:lstStyle/>
        <a:p>
          <a:pPr rtl="0"/>
          <a:r>
            <a:rPr lang="en-US" dirty="0"/>
            <a:t>What tradeoffs are being made in order to support these priorities?</a:t>
          </a:r>
          <a:r>
            <a:rPr lang="en-US" dirty="0">
              <a:latin typeface="Arial Black"/>
            </a:rPr>
            <a:t> </a:t>
          </a:r>
        </a:p>
      </dgm:t>
    </dgm:pt>
    <dgm:pt modelId="{140BECAA-D98C-4C69-A3C2-7BBCC78D25BB}" type="parTrans" cxnId="{B257B6BA-9F28-4216-B9A2-F61C0D127B54}">
      <dgm:prSet/>
      <dgm:spPr/>
      <dgm:t>
        <a:bodyPr/>
        <a:lstStyle/>
        <a:p>
          <a:endParaRPr lang="en-US"/>
        </a:p>
      </dgm:t>
    </dgm:pt>
    <dgm:pt modelId="{7487026C-178B-4E34-B0D9-6BDF4AE2793A}" type="sibTrans" cxnId="{B257B6BA-9F28-4216-B9A2-F61C0D127B54}">
      <dgm:prSet/>
      <dgm:spPr/>
      <dgm:t>
        <a:bodyPr/>
        <a:lstStyle/>
        <a:p>
          <a:endParaRPr lang="en-US"/>
        </a:p>
      </dgm:t>
    </dgm:pt>
    <dgm:pt modelId="{D40980B6-DEEE-4B68-87E7-D1EE1EC6B38E}">
      <dgm:prSet/>
      <dgm:spPr/>
      <dgm:t>
        <a:bodyPr/>
        <a:lstStyle/>
        <a:p>
          <a:pPr rtl="0"/>
          <a:r>
            <a:rPr lang="en-US" dirty="0">
              <a:latin typeface="Arial Black"/>
            </a:rPr>
            <a:t> </a:t>
          </a:r>
          <a:r>
            <a:rPr lang="en-US" dirty="0"/>
            <a:t>How are district and cluster priorities reflected in our budget?</a:t>
          </a:r>
          <a:r>
            <a:rPr lang="en-US" dirty="0">
              <a:latin typeface="Arial Black"/>
            </a:rPr>
            <a:t> </a:t>
          </a:r>
          <a:endParaRPr lang="en-US" dirty="0"/>
        </a:p>
      </dgm:t>
    </dgm:pt>
    <dgm:pt modelId="{BD7BC16A-593D-4BC4-844D-8DCFE066C1D9}" type="parTrans" cxnId="{EFC40DE7-64C3-45B1-A7DC-0B91F80E431E}">
      <dgm:prSet/>
      <dgm:spPr/>
      <dgm:t>
        <a:bodyPr/>
        <a:lstStyle/>
        <a:p>
          <a:endParaRPr lang="en-US"/>
        </a:p>
      </dgm:t>
    </dgm:pt>
    <dgm:pt modelId="{EEAF7554-869F-4204-9044-AD222772588F}" type="sibTrans" cxnId="{EFC40DE7-64C3-45B1-A7DC-0B91F80E431E}">
      <dgm:prSet/>
      <dgm:spPr/>
      <dgm:t>
        <a:bodyPr/>
        <a:lstStyle/>
        <a:p>
          <a:endParaRPr lang="en-US"/>
        </a:p>
      </dgm:t>
    </dgm:pt>
    <dgm:pt modelId="{10EBA281-E8EE-4BE4-A124-00A2934956A6}">
      <dgm:prSet/>
      <dgm:spPr/>
      <dgm:t>
        <a:bodyPr/>
        <a:lstStyle/>
        <a:p>
          <a:pPr rtl="0"/>
          <a:r>
            <a:rPr lang="en-US" dirty="0"/>
            <a:t>Cluster priorities- what staff, materials, etc. are dedicated to supporting our cluster’s priorities?</a:t>
          </a:r>
          <a:r>
            <a:rPr lang="en-US" dirty="0">
              <a:latin typeface="Arial Black"/>
            </a:rPr>
            <a:t> </a:t>
          </a:r>
          <a:endParaRPr lang="en-US" dirty="0"/>
        </a:p>
      </dgm:t>
    </dgm:pt>
    <dgm:pt modelId="{76D3EFF9-2BFC-4975-99CF-7877BF11C24B}" type="parTrans" cxnId="{3D29DD89-FDCA-4EB1-A999-B45CCEFF8D1E}">
      <dgm:prSet/>
      <dgm:spPr/>
      <dgm:t>
        <a:bodyPr/>
        <a:lstStyle/>
        <a:p>
          <a:endParaRPr lang="en-US"/>
        </a:p>
      </dgm:t>
    </dgm:pt>
    <dgm:pt modelId="{50E273AA-9C61-40F3-8560-7444AF1D5007}" type="sibTrans" cxnId="{3D29DD89-FDCA-4EB1-A999-B45CCEFF8D1E}">
      <dgm:prSet/>
      <dgm:spPr/>
      <dgm:t>
        <a:bodyPr/>
        <a:lstStyle/>
        <a:p>
          <a:endParaRPr lang="en-US"/>
        </a:p>
      </dgm:t>
    </dgm:pt>
    <dgm:pt modelId="{557A3FCC-C683-49B1-93B0-7E5147E5232C}">
      <dgm:prSet/>
      <dgm:spPr/>
      <dgm:t>
        <a:bodyPr/>
        <a:lstStyle/>
        <a:p>
          <a:pPr rtl="0"/>
          <a:r>
            <a:rPr lang="en-US" dirty="0"/>
            <a:t>Signature programs- what staff, materials, etc. are dedicated to supporting our signature program?</a:t>
          </a:r>
          <a:r>
            <a:rPr lang="en-US" dirty="0">
              <a:latin typeface="Arial Black"/>
            </a:rPr>
            <a:t> </a:t>
          </a:r>
          <a:endParaRPr lang="en-US" dirty="0"/>
        </a:p>
      </dgm:t>
    </dgm:pt>
    <dgm:pt modelId="{147307D2-620D-475F-AA3B-D23DABEA61EB}" type="parTrans" cxnId="{1061F836-3A72-4CA2-81BC-6C86EAD30FD8}">
      <dgm:prSet/>
      <dgm:spPr/>
      <dgm:t>
        <a:bodyPr/>
        <a:lstStyle/>
        <a:p>
          <a:endParaRPr lang="en-US"/>
        </a:p>
      </dgm:t>
    </dgm:pt>
    <dgm:pt modelId="{2B1EA24E-7EFF-491E-A08E-F787DEF999C2}" type="sibTrans" cxnId="{1061F836-3A72-4CA2-81BC-6C86EAD30FD8}">
      <dgm:prSet/>
      <dgm:spPr/>
      <dgm:t>
        <a:bodyPr/>
        <a:lstStyle/>
        <a:p>
          <a:endParaRPr lang="en-US"/>
        </a:p>
      </dgm:t>
    </dgm:pt>
    <dgm:pt modelId="{8B281087-B8BE-4922-B508-83353746C578}">
      <dgm:prSet/>
      <dgm:spPr/>
      <dgm:t>
        <a:bodyPr/>
        <a:lstStyle/>
        <a:p>
          <a:r>
            <a:rPr lang="en-US" dirty="0"/>
            <a:t>Are there positions our school will share with another school, e.g. nurse, counselor?</a:t>
          </a:r>
        </a:p>
      </dgm:t>
    </dgm:pt>
    <dgm:pt modelId="{9A3FD064-2F9D-4B36-A123-258C840E2313}" type="parTrans" cxnId="{4BDE9BAD-E95C-4C1C-BB3F-424DA4527AB5}">
      <dgm:prSet/>
      <dgm:spPr/>
      <dgm:t>
        <a:bodyPr/>
        <a:lstStyle/>
        <a:p>
          <a:endParaRPr lang="en-US"/>
        </a:p>
      </dgm:t>
    </dgm:pt>
    <dgm:pt modelId="{1F23F7F5-6992-4267-B726-7FC98AE7863C}" type="sibTrans" cxnId="{4BDE9BAD-E95C-4C1C-BB3F-424DA4527AB5}">
      <dgm:prSet/>
      <dgm:spPr/>
      <dgm:t>
        <a:bodyPr/>
        <a:lstStyle/>
        <a:p>
          <a:endParaRPr lang="en-US"/>
        </a:p>
      </dgm:t>
    </dgm:pt>
    <dgm:pt modelId="{6419D40A-FD47-4505-B62A-5719141083E7}" type="pres">
      <dgm:prSet presAssocID="{22226005-596F-4B03-979B-7869B71C61B3}" presName="Name0" presStyleCnt="0">
        <dgm:presLayoutVars>
          <dgm:dir/>
          <dgm:animLvl val="lvl"/>
          <dgm:resizeHandles val="exact"/>
        </dgm:presLayoutVars>
      </dgm:prSet>
      <dgm:spPr/>
    </dgm:pt>
    <dgm:pt modelId="{AEE222AD-5CA8-4EEC-91EF-EFAAC4FBEC4E}" type="pres">
      <dgm:prSet presAssocID="{0C1D2607-0AA8-4703-8CD9-C80627D357E8}" presName="linNode" presStyleCnt="0"/>
      <dgm:spPr/>
    </dgm:pt>
    <dgm:pt modelId="{F36A9E33-9AA5-4D82-8807-9474CFA8E235}" type="pres">
      <dgm:prSet presAssocID="{0C1D2607-0AA8-4703-8CD9-C80627D357E8}" presName="parentText" presStyleLbl="node1" presStyleIdx="0" presStyleCnt="2">
        <dgm:presLayoutVars>
          <dgm:chMax val="1"/>
          <dgm:bulletEnabled val="1"/>
        </dgm:presLayoutVars>
      </dgm:prSet>
      <dgm:spPr/>
    </dgm:pt>
    <dgm:pt modelId="{61934C76-2C4B-46C5-BE43-78B0EA8D3112}" type="pres">
      <dgm:prSet presAssocID="{0C1D2607-0AA8-4703-8CD9-C80627D357E8}" presName="descendantText" presStyleLbl="alignAccFollowNode1" presStyleIdx="0" presStyleCnt="2">
        <dgm:presLayoutVars>
          <dgm:bulletEnabled val="1"/>
        </dgm:presLayoutVars>
      </dgm:prSet>
      <dgm:spPr/>
    </dgm:pt>
    <dgm:pt modelId="{C04F0037-F8E8-44E9-98E7-60AF7D930E4D}" type="pres">
      <dgm:prSet presAssocID="{59EC5809-7017-4AAF-A2C0-1C00F5C80D7D}" presName="sp" presStyleCnt="0"/>
      <dgm:spPr/>
    </dgm:pt>
    <dgm:pt modelId="{1F61B4B0-8936-414E-A3AB-C6A702FB0AD9}" type="pres">
      <dgm:prSet presAssocID="{D40980B6-DEEE-4B68-87E7-D1EE1EC6B38E}" presName="linNode" presStyleCnt="0"/>
      <dgm:spPr/>
    </dgm:pt>
    <dgm:pt modelId="{AE6AC6E9-DCD0-47EF-8FC4-1B71D18EDC0B}" type="pres">
      <dgm:prSet presAssocID="{D40980B6-DEEE-4B68-87E7-D1EE1EC6B38E}" presName="parentText" presStyleLbl="node1" presStyleIdx="1" presStyleCnt="2">
        <dgm:presLayoutVars>
          <dgm:chMax val="1"/>
          <dgm:bulletEnabled val="1"/>
        </dgm:presLayoutVars>
      </dgm:prSet>
      <dgm:spPr/>
    </dgm:pt>
    <dgm:pt modelId="{E6557417-85CE-4B88-A441-E47900AFA690}" type="pres">
      <dgm:prSet presAssocID="{D40980B6-DEEE-4B68-87E7-D1EE1EC6B38E}" presName="descendantText" presStyleLbl="alignAccFollowNode1" presStyleIdx="1" presStyleCnt="2">
        <dgm:presLayoutVars>
          <dgm:bulletEnabled val="1"/>
        </dgm:presLayoutVars>
      </dgm:prSet>
      <dgm:spPr/>
    </dgm:pt>
  </dgm:ptLst>
  <dgm:cxnLst>
    <dgm:cxn modelId="{5F2D9B0E-AEAF-4786-8717-C586DD777B39}" type="presOf" srcId="{45BA79BF-FC7A-4998-BB53-EF2C916DFAF9}" destId="{61934C76-2C4B-46C5-BE43-78B0EA8D3112}" srcOrd="0" destOrd="2" presId="urn:microsoft.com/office/officeart/2005/8/layout/vList5"/>
    <dgm:cxn modelId="{1061F836-3A72-4CA2-81BC-6C86EAD30FD8}" srcId="{D40980B6-DEEE-4B68-87E7-D1EE1EC6B38E}" destId="{557A3FCC-C683-49B1-93B0-7E5147E5232C}" srcOrd="1" destOrd="0" parTransId="{147307D2-620D-475F-AA3B-D23DABEA61EB}" sibTransId="{2B1EA24E-7EFF-491E-A08E-F787DEF999C2}"/>
    <dgm:cxn modelId="{C193A53B-0E6E-4D39-A176-D84E8A563F4F}" type="presOf" srcId="{712A05D9-A668-45B1-A2FF-2BA2784E196D}" destId="{61934C76-2C4B-46C5-BE43-78B0EA8D3112}" srcOrd="0" destOrd="1" presId="urn:microsoft.com/office/officeart/2005/8/layout/vList5"/>
    <dgm:cxn modelId="{7F6E6B3F-F13F-4A15-8A68-DC02534B5B14}" type="presOf" srcId="{22226005-596F-4B03-979B-7869B71C61B3}" destId="{6419D40A-FD47-4505-B62A-5719141083E7}" srcOrd="0" destOrd="0" presId="urn:microsoft.com/office/officeart/2005/8/layout/vList5"/>
    <dgm:cxn modelId="{8B60146B-6D28-434F-A45B-635569B9DC41}" srcId="{22226005-596F-4B03-979B-7869B71C61B3}" destId="{0C1D2607-0AA8-4703-8CD9-C80627D357E8}" srcOrd="0" destOrd="0" parTransId="{63165D8E-7B34-4FCF-B848-7C16EFD0B634}" sibTransId="{59EC5809-7017-4AAF-A2C0-1C00F5C80D7D}"/>
    <dgm:cxn modelId="{6F141050-F8C3-4288-B996-84526940C750}" srcId="{0C1D2607-0AA8-4703-8CD9-C80627D357E8}" destId="{712A05D9-A668-45B1-A2FF-2BA2784E196D}" srcOrd="1" destOrd="0" parTransId="{EC34BEB3-7DF2-4824-A969-4177AA2A62B5}" sibTransId="{444EA1F5-1681-4A13-AD3E-D15B07F8022D}"/>
    <dgm:cxn modelId="{D9D8CF70-B277-4673-AE5B-8166513062E7}" srcId="{0C1D2607-0AA8-4703-8CD9-C80627D357E8}" destId="{F3B6E757-8A37-4F10-8C34-BFAD7F7A8A5B}" srcOrd="0" destOrd="0" parTransId="{08A30D75-7FDA-4406-AB12-3B70A4529EA9}" sibTransId="{2A2A327A-BE5D-4BB6-95CA-4B1FCB579DD3}"/>
    <dgm:cxn modelId="{0D88AC52-513C-43C9-A527-3AAC3D1A0573}" type="presOf" srcId="{557A3FCC-C683-49B1-93B0-7E5147E5232C}" destId="{E6557417-85CE-4B88-A441-E47900AFA690}" srcOrd="0" destOrd="1" presId="urn:microsoft.com/office/officeart/2005/8/layout/vList5"/>
    <dgm:cxn modelId="{61020A5A-39D4-437B-B684-250B0B2B9325}" type="presOf" srcId="{10EBA281-E8EE-4BE4-A124-00A2934956A6}" destId="{E6557417-85CE-4B88-A441-E47900AFA690}" srcOrd="0" destOrd="0" presId="urn:microsoft.com/office/officeart/2005/8/layout/vList5"/>
    <dgm:cxn modelId="{40AA4A81-B2E5-4536-BCA3-CED1CD219318}" type="presOf" srcId="{D40980B6-DEEE-4B68-87E7-D1EE1EC6B38E}" destId="{AE6AC6E9-DCD0-47EF-8FC4-1B71D18EDC0B}" srcOrd="0" destOrd="0" presId="urn:microsoft.com/office/officeart/2005/8/layout/vList5"/>
    <dgm:cxn modelId="{3D29DD89-FDCA-4EB1-A999-B45CCEFF8D1E}" srcId="{D40980B6-DEEE-4B68-87E7-D1EE1EC6B38E}" destId="{10EBA281-E8EE-4BE4-A124-00A2934956A6}" srcOrd="0" destOrd="0" parTransId="{76D3EFF9-2BFC-4975-99CF-7877BF11C24B}" sibTransId="{50E273AA-9C61-40F3-8560-7444AF1D5007}"/>
    <dgm:cxn modelId="{19ABE592-C80C-4B8E-9FDE-372F069984BF}" type="presOf" srcId="{0C1D2607-0AA8-4703-8CD9-C80627D357E8}" destId="{F36A9E33-9AA5-4D82-8807-9474CFA8E235}" srcOrd="0" destOrd="0" presId="urn:microsoft.com/office/officeart/2005/8/layout/vList5"/>
    <dgm:cxn modelId="{4BDE9BAD-E95C-4C1C-BB3F-424DA4527AB5}" srcId="{D40980B6-DEEE-4B68-87E7-D1EE1EC6B38E}" destId="{8B281087-B8BE-4922-B508-83353746C578}" srcOrd="2" destOrd="0" parTransId="{9A3FD064-2F9D-4B36-A123-258C840E2313}" sibTransId="{1F23F7F5-6992-4267-B726-7FC98AE7863C}"/>
    <dgm:cxn modelId="{B257B6BA-9F28-4216-B9A2-F61C0D127B54}" srcId="{0C1D2607-0AA8-4703-8CD9-C80627D357E8}" destId="{45BA79BF-FC7A-4998-BB53-EF2C916DFAF9}" srcOrd="2" destOrd="0" parTransId="{140BECAA-D98C-4C69-A3C2-7BBCC78D25BB}" sibTransId="{7487026C-178B-4E34-B0D9-6BDF4AE2793A}"/>
    <dgm:cxn modelId="{FCEB6BC1-E41D-49FA-99CA-D7CF730FE893}" type="presOf" srcId="{8B281087-B8BE-4922-B508-83353746C578}" destId="{E6557417-85CE-4B88-A441-E47900AFA690}" srcOrd="0" destOrd="2" presId="urn:microsoft.com/office/officeart/2005/8/layout/vList5"/>
    <dgm:cxn modelId="{386B64C7-7DE8-42AE-B117-C6EFF1F9CCAA}" type="presOf" srcId="{F3B6E757-8A37-4F10-8C34-BFAD7F7A8A5B}" destId="{61934C76-2C4B-46C5-BE43-78B0EA8D3112}" srcOrd="0" destOrd="0" presId="urn:microsoft.com/office/officeart/2005/8/layout/vList5"/>
    <dgm:cxn modelId="{EFC40DE7-64C3-45B1-A7DC-0B91F80E431E}" srcId="{22226005-596F-4B03-979B-7869B71C61B3}" destId="{D40980B6-DEEE-4B68-87E7-D1EE1EC6B38E}" srcOrd="1" destOrd="0" parTransId="{BD7BC16A-593D-4BC4-844D-8DCFE066C1D9}" sibTransId="{EEAF7554-869F-4204-9044-AD222772588F}"/>
    <dgm:cxn modelId="{B0215CC5-CF4C-42F1-A448-3A71A368B7A5}" type="presParOf" srcId="{6419D40A-FD47-4505-B62A-5719141083E7}" destId="{AEE222AD-5CA8-4EEC-91EF-EFAAC4FBEC4E}" srcOrd="0" destOrd="0" presId="urn:microsoft.com/office/officeart/2005/8/layout/vList5"/>
    <dgm:cxn modelId="{15FB5FDA-5532-4391-9018-B7942AE20ECB}" type="presParOf" srcId="{AEE222AD-5CA8-4EEC-91EF-EFAAC4FBEC4E}" destId="{F36A9E33-9AA5-4D82-8807-9474CFA8E235}" srcOrd="0" destOrd="0" presId="urn:microsoft.com/office/officeart/2005/8/layout/vList5"/>
    <dgm:cxn modelId="{27DEC747-711C-4A25-8D34-87AF15949BED}" type="presParOf" srcId="{AEE222AD-5CA8-4EEC-91EF-EFAAC4FBEC4E}" destId="{61934C76-2C4B-46C5-BE43-78B0EA8D3112}" srcOrd="1" destOrd="0" presId="urn:microsoft.com/office/officeart/2005/8/layout/vList5"/>
    <dgm:cxn modelId="{FE849754-35C8-434D-B87F-1FAA90524DCB}" type="presParOf" srcId="{6419D40A-FD47-4505-B62A-5719141083E7}" destId="{C04F0037-F8E8-44E9-98E7-60AF7D930E4D}" srcOrd="1" destOrd="0" presId="urn:microsoft.com/office/officeart/2005/8/layout/vList5"/>
    <dgm:cxn modelId="{602ACC57-E4AA-41CE-A1B1-5FD8576208C7}" type="presParOf" srcId="{6419D40A-FD47-4505-B62A-5719141083E7}" destId="{1F61B4B0-8936-414E-A3AB-C6A702FB0AD9}" srcOrd="2" destOrd="0" presId="urn:microsoft.com/office/officeart/2005/8/layout/vList5"/>
    <dgm:cxn modelId="{9D76B1DC-5D80-499F-ACFC-D73BCC9977BA}" type="presParOf" srcId="{1F61B4B0-8936-414E-A3AB-C6A702FB0AD9}" destId="{AE6AC6E9-DCD0-47EF-8FC4-1B71D18EDC0B}" srcOrd="0" destOrd="0" presId="urn:microsoft.com/office/officeart/2005/8/layout/vList5"/>
    <dgm:cxn modelId="{6FEF0A48-CDEE-4D02-B03D-16FC452BB39B}" type="presParOf" srcId="{1F61B4B0-8936-414E-A3AB-C6A702FB0AD9}" destId="{E6557417-85CE-4B88-A441-E47900AFA69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2BB8-72CB-486D-B793-0C482E7D2890}">
      <dsp:nvSpPr>
        <dsp:cNvPr id="0" name=""/>
        <dsp:cNvSpPr/>
      </dsp:nvSpPr>
      <dsp:spPr>
        <a:xfrm>
          <a:off x="13392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F4FD-7847-4904-9B36-21C671059A2D}">
      <dsp:nvSpPr>
        <dsp:cNvPr id="0" name=""/>
        <dsp:cNvSpPr/>
      </dsp:nvSpPr>
      <dsp:spPr>
        <a:xfrm>
          <a:off x="405964" y="1146728"/>
          <a:ext cx="751357" cy="7513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396E-E04C-4519-B10B-DF3C9313FCC7}">
      <dsp:nvSpPr>
        <dsp:cNvPr id="0" name=""/>
        <dsp:cNvSpPr/>
      </dsp:nvSpPr>
      <dsp:spPr>
        <a:xfrm>
          <a:off x="170695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This is a meeting of the GO Team. Only members of the team may participate in the discussion. Any members of the public present are here to quietly observe.</a:t>
          </a:r>
        </a:p>
      </dsp:txBody>
      <dsp:txXfrm>
        <a:off x="1706959" y="874685"/>
        <a:ext cx="3053544" cy="1295443"/>
      </dsp:txXfrm>
    </dsp:sp>
    <dsp:sp modelId="{63A3B17D-07DC-456E-A05A-49DCCB953724}">
      <dsp:nvSpPr>
        <dsp:cNvPr id="0" name=""/>
        <dsp:cNvSpPr/>
      </dsp:nvSpPr>
      <dsp:spPr>
        <a:xfrm>
          <a:off x="529256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7B602-F2F0-4A95-9FAE-6B2DD3492908}">
      <dsp:nvSpPr>
        <dsp:cNvPr id="0" name=""/>
        <dsp:cNvSpPr/>
      </dsp:nvSpPr>
      <dsp:spPr>
        <a:xfrm>
          <a:off x="5564604" y="1146728"/>
          <a:ext cx="751357" cy="7513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6035-F09B-4751-AAAE-823C8D24E8CB}">
      <dsp:nvSpPr>
        <dsp:cNvPr id="0" name=""/>
        <dsp:cNvSpPr/>
      </dsp:nvSpPr>
      <dsp:spPr>
        <a:xfrm>
          <a:off x="686559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follow the agenda as noticed to the public and stay on task.</a:t>
          </a:r>
        </a:p>
      </dsp:txBody>
      <dsp:txXfrm>
        <a:off x="6865599" y="874685"/>
        <a:ext cx="3053544" cy="1295443"/>
      </dsp:txXfrm>
    </dsp:sp>
    <dsp:sp modelId="{32B9B227-73A0-472B-98B4-51AA6536D03A}">
      <dsp:nvSpPr>
        <dsp:cNvPr id="0" name=""/>
        <dsp:cNvSpPr/>
      </dsp:nvSpPr>
      <dsp:spPr>
        <a:xfrm>
          <a:off x="13392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E84F-AE0C-4314-BA55-899A894716E3}">
      <dsp:nvSpPr>
        <dsp:cNvPr id="0" name=""/>
        <dsp:cNvSpPr/>
      </dsp:nvSpPr>
      <dsp:spPr>
        <a:xfrm>
          <a:off x="405964" y="3331139"/>
          <a:ext cx="751357" cy="7513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9BED8-71C1-475B-BE41-AB098AC6B60A}">
      <dsp:nvSpPr>
        <dsp:cNvPr id="0" name=""/>
        <dsp:cNvSpPr/>
      </dsp:nvSpPr>
      <dsp:spPr>
        <a:xfrm>
          <a:off x="170695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invite and welcome contributions of every member and listen to each other.</a:t>
          </a:r>
        </a:p>
      </dsp:txBody>
      <dsp:txXfrm>
        <a:off x="1706959" y="3059096"/>
        <a:ext cx="3053544" cy="1295443"/>
      </dsp:txXfrm>
    </dsp:sp>
    <dsp:sp modelId="{8F7ACF33-3DCE-4048-B76C-1F6B05F28B28}">
      <dsp:nvSpPr>
        <dsp:cNvPr id="0" name=""/>
        <dsp:cNvSpPr/>
      </dsp:nvSpPr>
      <dsp:spPr>
        <a:xfrm>
          <a:off x="529256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56BD-FD15-45C4-BC35-495751397719}">
      <dsp:nvSpPr>
        <dsp:cNvPr id="0" name=""/>
        <dsp:cNvSpPr/>
      </dsp:nvSpPr>
      <dsp:spPr>
        <a:xfrm>
          <a:off x="5564604" y="3331139"/>
          <a:ext cx="751357" cy="7513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278E0-F036-48DE-9F7D-8FD4FAE2C424}">
      <dsp:nvSpPr>
        <dsp:cNvPr id="0" name=""/>
        <dsp:cNvSpPr/>
      </dsp:nvSpPr>
      <dsp:spPr>
        <a:xfrm>
          <a:off x="686559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respect all ideas and assume good intentions.</a:t>
          </a:r>
        </a:p>
      </dsp:txBody>
      <dsp:txXfrm>
        <a:off x="6865599" y="3059096"/>
        <a:ext cx="3053544" cy="1295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271452" y="2120695"/>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B35EE-E2D6-4A65-85DB-E65F9D4FF12C}">
      <dsp:nvSpPr>
        <dsp:cNvPr id="0" name=""/>
        <dsp:cNvSpPr/>
      </dsp:nvSpPr>
      <dsp:spPr>
        <a:xfrm>
          <a:off x="136420" y="2522875"/>
          <a:ext cx="1215226"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1                             </a:t>
          </a:r>
          <a:r>
            <a:rPr lang="en-US" sz="1400" kern="1200" dirty="0">
              <a:solidFill>
                <a:schemeClr val="bg2"/>
              </a:solidFill>
              <a:latin typeface="Tenorite"/>
              <a:ea typeface="+mn-ea"/>
              <a:cs typeface="+mn-cs"/>
            </a:rPr>
            <a:t>Review and </a:t>
          </a:r>
          <a:r>
            <a:rPr lang="en-US" sz="1400" b="0" kern="1200" dirty="0">
              <a:solidFill>
                <a:schemeClr val="bg2"/>
              </a:solidFill>
              <a:latin typeface="Tenorite"/>
              <a:ea typeface="+mn-ea"/>
              <a:cs typeface="+mn-cs"/>
            </a:rPr>
            <a:t>Update </a:t>
          </a:r>
          <a:r>
            <a:rPr lang="en-US" sz="1400" kern="1200" dirty="0">
              <a:solidFill>
                <a:schemeClr val="bg2"/>
              </a:solidFill>
              <a:latin typeface="Tenorite"/>
              <a:ea typeface="+mn-ea"/>
              <a:cs typeface="+mn-cs"/>
            </a:rPr>
            <a:t>Strategic Plan and Rank Strategic Priorities</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By end of Fall Semester</a:t>
          </a:r>
        </a:p>
      </dsp:txBody>
      <dsp:txXfrm>
        <a:off x="136420" y="2522875"/>
        <a:ext cx="1215226" cy="1065217"/>
      </dsp:txXfrm>
    </dsp:sp>
    <dsp:sp modelId="{BF36F651-9306-4FAE-98A3-35BD65F0CE8C}">
      <dsp:nvSpPr>
        <dsp:cNvPr id="0" name=""/>
        <dsp:cNvSpPr/>
      </dsp:nvSpPr>
      <dsp:spPr>
        <a:xfrm>
          <a:off x="1122358" y="2021596"/>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CEE06-ECFF-44EC-86F7-4C6E9CF188F5}">
      <dsp:nvSpPr>
        <dsp:cNvPr id="0" name=""/>
        <dsp:cNvSpPr/>
      </dsp:nvSpPr>
      <dsp:spPr>
        <a:xfrm rot="5400000">
          <a:off x="1759127" y="1752568"/>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40589-00D1-4838-8AD8-123CD845CC3A}">
      <dsp:nvSpPr>
        <dsp:cNvPr id="0" name=""/>
        <dsp:cNvSpPr/>
      </dsp:nvSpPr>
      <dsp:spPr>
        <a:xfrm>
          <a:off x="1601698" y="2154749"/>
          <a:ext cx="1379671"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kern="1200" dirty="0">
              <a:solidFill>
                <a:schemeClr val="bg2"/>
              </a:solidFill>
              <a:latin typeface="Tenorite"/>
              <a:ea typeface="+mn-ea"/>
              <a:cs typeface="+mn-cs"/>
            </a:rPr>
            <a:t>Step 2 </a:t>
          </a:r>
          <a:r>
            <a:rPr lang="en-US" sz="1400" b="0" kern="1200" dirty="0">
              <a:solidFill>
                <a:schemeClr val="bg2"/>
              </a:solidFill>
              <a:latin typeface="Tenorite"/>
              <a:ea typeface="+mn-ea"/>
              <a:cs typeface="+mn-cs"/>
            </a:rPr>
            <a:t>Pri</a:t>
          </a:r>
          <a:r>
            <a:rPr lang="en-US" sz="1400" kern="1200" dirty="0">
              <a:solidFill>
                <a:schemeClr val="bg2"/>
              </a:solidFill>
              <a:latin typeface="Tenorite"/>
              <a:ea typeface="+mn-ea"/>
              <a:cs typeface="+mn-cs"/>
            </a:rPr>
            <a:t>ncipals: Workshop   FY 25 Budget</a:t>
          </a:r>
        </a:p>
        <a:p>
          <a:pPr marL="0" lvl="0" indent="0" algn="l" defTabSz="711200">
            <a:lnSpc>
              <a:spcPct val="90000"/>
            </a:lnSpc>
            <a:spcBef>
              <a:spcPct val="0"/>
            </a:spcBef>
            <a:spcAft>
              <a:spcPct val="35000"/>
            </a:spcAft>
            <a:buNone/>
          </a:pPr>
          <a:r>
            <a:rPr lang="en-US" sz="1200" kern="1200" dirty="0">
              <a:solidFill>
                <a:srgbClr val="FF0000"/>
              </a:solidFill>
              <a:latin typeface="Calibri"/>
              <a:ea typeface="+mn-ea"/>
              <a:cs typeface="Times New Roman"/>
            </a:rPr>
            <a:t>January 17, 2024</a:t>
          </a:r>
        </a:p>
      </dsp:txBody>
      <dsp:txXfrm>
        <a:off x="1601698" y="2154749"/>
        <a:ext cx="1379671" cy="1065217"/>
      </dsp:txXfrm>
    </dsp:sp>
    <dsp:sp modelId="{CF777F59-7D55-4DCB-9264-A6427EA7C9F7}">
      <dsp:nvSpPr>
        <dsp:cNvPr id="0" name=""/>
        <dsp:cNvSpPr/>
      </dsp:nvSpPr>
      <dsp:spPr>
        <a:xfrm>
          <a:off x="2610033" y="1653470"/>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28D42-0F29-47D9-9B3E-DF943D18FA80}">
      <dsp:nvSpPr>
        <dsp:cNvPr id="0" name=""/>
        <dsp:cNvSpPr/>
      </dsp:nvSpPr>
      <dsp:spPr>
        <a:xfrm rot="5400000">
          <a:off x="3246802" y="1384441"/>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F39AB-3E94-413F-B395-2CF4CF9063BE}">
      <dsp:nvSpPr>
        <dsp:cNvPr id="0" name=""/>
        <dsp:cNvSpPr/>
      </dsp:nvSpPr>
      <dsp:spPr>
        <a:xfrm>
          <a:off x="3109922" y="1795165"/>
          <a:ext cx="1406940"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3              </a:t>
          </a:r>
          <a:r>
            <a:rPr lang="en-US" sz="1400" kern="1200" dirty="0">
              <a:solidFill>
                <a:schemeClr val="bg2"/>
              </a:solidFill>
              <a:latin typeface="Tenorite"/>
              <a:ea typeface="+mn-ea"/>
              <a:cs typeface="+mn-cs"/>
            </a:rPr>
            <a:t>GO Team Initial Budget Session: Allocation</a:t>
          </a:r>
        </a:p>
        <a:p>
          <a:pPr marL="0" lvl="0" indent="0" algn="l" defTabSz="711200" rtl="0">
            <a:lnSpc>
              <a:spcPct val="90000"/>
            </a:lnSpc>
            <a:spcBef>
              <a:spcPct val="0"/>
            </a:spcBef>
            <a:spcAft>
              <a:spcPct val="35000"/>
            </a:spcAft>
            <a:buNone/>
          </a:pPr>
          <a:r>
            <a:rPr lang="en-US" sz="1200" kern="1200" dirty="0">
              <a:solidFill>
                <a:srgbClr val="FF0000"/>
              </a:solidFill>
              <a:latin typeface="Tenorite"/>
              <a:ea typeface="+mn-ea"/>
              <a:cs typeface="+mn-cs"/>
            </a:rPr>
            <a:t>January 17– </a:t>
          </a:r>
          <a:r>
            <a:rPr lang="en-US" sz="1200" kern="1200" dirty="0">
              <a:solidFill>
                <a:srgbClr val="FF0000"/>
              </a:solidFill>
              <a:latin typeface="Calibri"/>
              <a:ea typeface="+mn-ea"/>
              <a:cs typeface="+mn-cs"/>
            </a:rPr>
            <a:t>early February </a:t>
          </a:r>
          <a:endParaRPr lang="en-US" sz="1200" kern="1200" dirty="0">
            <a:solidFill>
              <a:srgbClr val="FF0000"/>
            </a:solidFill>
            <a:latin typeface="Tenorite"/>
            <a:ea typeface="+mn-ea"/>
            <a:cs typeface="+mn-cs"/>
          </a:endParaRPr>
        </a:p>
      </dsp:txBody>
      <dsp:txXfrm>
        <a:off x="3109922" y="1795165"/>
        <a:ext cx="1406940" cy="1065217"/>
      </dsp:txXfrm>
    </dsp:sp>
    <dsp:sp modelId="{0B6A4153-48F2-495A-8F36-EF367C3A1F65}">
      <dsp:nvSpPr>
        <dsp:cNvPr id="0" name=""/>
        <dsp:cNvSpPr/>
      </dsp:nvSpPr>
      <dsp:spPr>
        <a:xfrm>
          <a:off x="4097708" y="1285343"/>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F0191-82AE-4B85-AB7D-420573696E44}">
      <dsp:nvSpPr>
        <dsp:cNvPr id="0" name=""/>
        <dsp:cNvSpPr/>
      </dsp:nvSpPr>
      <dsp:spPr>
        <a:xfrm rot="5400000">
          <a:off x="4734476" y="948056"/>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7999D-1219-4E19-B4D8-80FBD9B53FC0}">
      <dsp:nvSpPr>
        <dsp:cNvPr id="0" name=""/>
        <dsp:cNvSpPr/>
      </dsp:nvSpPr>
      <dsp:spPr>
        <a:xfrm>
          <a:off x="4652586" y="1354540"/>
          <a:ext cx="1301410" cy="1201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4         </a:t>
          </a:r>
          <a:r>
            <a:rPr lang="en-US" sz="1400" kern="1200" dirty="0">
              <a:solidFill>
                <a:schemeClr val="bg2"/>
              </a:solidFill>
              <a:latin typeface="Tenorite"/>
              <a:ea typeface="+mn-ea"/>
              <a:cs typeface="+mn-cs"/>
            </a:rPr>
            <a:t> Principals: Associate Supt. Discussions and Review</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February (supports needed, specific challenges, coaching</a:t>
          </a:r>
          <a:r>
            <a:rPr lang="en-US" sz="1200" kern="1200" dirty="0">
              <a:solidFill>
                <a:schemeClr val="bg2"/>
              </a:solidFill>
              <a:latin typeface="Calibri" panose="020F0502020204030204" pitchFamily="34" charset="0"/>
              <a:ea typeface="+mn-ea"/>
              <a:cs typeface="Times New Roman" panose="02020603050405020304" pitchFamily="18" charset="0"/>
            </a:rPr>
            <a:t>)</a:t>
          </a:r>
          <a:endParaRPr lang="en-US" sz="1200" kern="1200" dirty="0">
            <a:solidFill>
              <a:schemeClr val="bg2"/>
            </a:solidFill>
            <a:latin typeface="Tenorite"/>
            <a:ea typeface="+mn-ea"/>
            <a:cs typeface="+mn-cs"/>
          </a:endParaRPr>
        </a:p>
      </dsp:txBody>
      <dsp:txXfrm>
        <a:off x="4652586" y="1354540"/>
        <a:ext cx="1301410" cy="1201735"/>
      </dsp:txXfrm>
    </dsp:sp>
    <dsp:sp modelId="{14D6D005-BE49-4BAB-95C3-4B8C975E012F}">
      <dsp:nvSpPr>
        <dsp:cNvPr id="0" name=""/>
        <dsp:cNvSpPr/>
      </dsp:nvSpPr>
      <dsp:spPr>
        <a:xfrm>
          <a:off x="5585383" y="848957"/>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DA0B3-F01D-4F1B-9F9A-6225954E5703}">
      <dsp:nvSpPr>
        <dsp:cNvPr id="0" name=""/>
        <dsp:cNvSpPr/>
      </dsp:nvSpPr>
      <dsp:spPr>
        <a:xfrm rot="5400000">
          <a:off x="6222151" y="579929"/>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A2E6F-C869-44E6-99A4-DF2204F37ADC}">
      <dsp:nvSpPr>
        <dsp:cNvPr id="0" name=""/>
        <dsp:cNvSpPr/>
      </dsp:nvSpPr>
      <dsp:spPr>
        <a:xfrm>
          <a:off x="6127866" y="997204"/>
          <a:ext cx="1286050"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ts val="0"/>
            </a:spcAft>
            <a:buNone/>
          </a:pPr>
          <a:r>
            <a:rPr lang="en-US" sz="1600" b="1" kern="1200" dirty="0">
              <a:solidFill>
                <a:srgbClr val="44546A"/>
              </a:solidFill>
              <a:latin typeface="Tenorite"/>
              <a:ea typeface="+mn-ea"/>
              <a:cs typeface="+mn-cs"/>
            </a:rPr>
            <a:t>Step 5</a:t>
          </a:r>
          <a:r>
            <a:rPr lang="en-US" sz="1600" b="1" kern="1200" dirty="0">
              <a:solidFill>
                <a:schemeClr val="bg2"/>
              </a:solidFill>
              <a:latin typeface="Arial"/>
              <a:ea typeface="+mn-ea"/>
              <a:cs typeface="+mn-cs"/>
            </a:rPr>
            <a:t>	</a:t>
          </a:r>
        </a:p>
        <a:p>
          <a:pPr marL="0" lvl="0" indent="0" algn="l" defTabSz="711200">
            <a:lnSpc>
              <a:spcPct val="100000"/>
            </a:lnSpc>
            <a:spcBef>
              <a:spcPct val="0"/>
            </a:spcBef>
            <a:spcAft>
              <a:spcPts val="0"/>
            </a:spcAft>
            <a:buNone/>
          </a:pPr>
          <a:r>
            <a:rPr lang="en-US" sz="1400" kern="1200" dirty="0">
              <a:solidFill>
                <a:srgbClr val="44546A"/>
              </a:solidFill>
              <a:latin typeface="Tenorite"/>
              <a:ea typeface="+mn-ea"/>
              <a:cs typeface="+mn-cs"/>
            </a:rPr>
            <a:t>GO Team Feedback Session: Draft Budget Presented &amp; Discussed </a:t>
          </a:r>
        </a:p>
        <a:p>
          <a:pPr marL="0" lvl="0" indent="0" algn="l" defTabSz="711200">
            <a:lnSpc>
              <a:spcPct val="100000"/>
            </a:lnSpc>
            <a:spcBef>
              <a:spcPct val="0"/>
            </a:spcBef>
            <a:spcAft>
              <a:spcPts val="0"/>
            </a:spcAft>
            <a:buNone/>
          </a:pPr>
          <a:r>
            <a:rPr lang="en-US" sz="1200" kern="1200" dirty="0">
              <a:solidFill>
                <a:srgbClr val="FF0000"/>
              </a:solidFill>
              <a:latin typeface="Calibri" panose="020F0502020204030204" pitchFamily="34" charset="0"/>
              <a:ea typeface="+mn-ea"/>
              <a:cs typeface="Times New Roman" panose="02020603050405020304" pitchFamily="18" charset="0"/>
            </a:rPr>
            <a:t>February – multiple meetings, if necessary</a:t>
          </a:r>
        </a:p>
      </dsp:txBody>
      <dsp:txXfrm>
        <a:off x="6127866" y="997204"/>
        <a:ext cx="1286050" cy="1065217"/>
      </dsp:txXfrm>
    </dsp:sp>
    <dsp:sp modelId="{83CE1626-AB3F-41DF-AF17-CD304E816755}">
      <dsp:nvSpPr>
        <dsp:cNvPr id="0" name=""/>
        <dsp:cNvSpPr/>
      </dsp:nvSpPr>
      <dsp:spPr>
        <a:xfrm>
          <a:off x="7073058" y="480831"/>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D74FB-0076-48E4-A550-69AC7C4860B0}">
      <dsp:nvSpPr>
        <dsp:cNvPr id="0" name=""/>
        <dsp:cNvSpPr/>
      </dsp:nvSpPr>
      <dsp:spPr>
        <a:xfrm rot="5400000">
          <a:off x="7709826" y="211802"/>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5C9C2-7172-49B5-AAA4-580ECA3DFE29}">
      <dsp:nvSpPr>
        <dsp:cNvPr id="0" name=""/>
        <dsp:cNvSpPr/>
      </dsp:nvSpPr>
      <dsp:spPr>
        <a:xfrm>
          <a:off x="7628696" y="613120"/>
          <a:ext cx="1297509"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6               </a:t>
          </a:r>
          <a:r>
            <a:rPr lang="en-US" sz="1400" b="0" kern="1200" dirty="0">
              <a:solidFill>
                <a:schemeClr val="bg2"/>
              </a:solidFill>
              <a:latin typeface="Tenorite"/>
              <a:ea typeface="+mn-ea"/>
              <a:cs typeface="+mn-cs"/>
            </a:rPr>
            <a:t>Principals:</a:t>
          </a:r>
          <a:r>
            <a:rPr lang="en-US" sz="1600" b="1" kern="1200" dirty="0">
              <a:solidFill>
                <a:schemeClr val="bg2"/>
              </a:solidFill>
              <a:latin typeface="Tenorite"/>
              <a:ea typeface="+mn-ea"/>
              <a:cs typeface="+mn-cs"/>
            </a:rPr>
            <a:t> </a:t>
          </a:r>
          <a:r>
            <a:rPr lang="en-US" sz="1400" b="0" kern="1200" dirty="0">
              <a:solidFill>
                <a:schemeClr val="bg2"/>
              </a:solidFill>
              <a:latin typeface="Tenorite"/>
              <a:ea typeface="+mn-ea"/>
              <a:cs typeface="+mn-cs"/>
            </a:rPr>
            <a:t>HR Staffing Conferences Begin</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Late February  – Early March   </a:t>
          </a:r>
          <a:endParaRPr lang="en-US" sz="1200" kern="1200" dirty="0">
            <a:solidFill>
              <a:srgbClr val="FF0000"/>
            </a:solidFill>
            <a:latin typeface="Tenorite"/>
            <a:ea typeface="+mn-ea"/>
            <a:cs typeface="+mn-cs"/>
          </a:endParaRPr>
        </a:p>
      </dsp:txBody>
      <dsp:txXfrm>
        <a:off x="7628696" y="613120"/>
        <a:ext cx="1297509" cy="1065217"/>
      </dsp:txXfrm>
    </dsp:sp>
    <dsp:sp modelId="{8A8BDF46-5CD7-4385-AD19-1595B30DFB05}">
      <dsp:nvSpPr>
        <dsp:cNvPr id="0" name=""/>
        <dsp:cNvSpPr/>
      </dsp:nvSpPr>
      <dsp:spPr>
        <a:xfrm>
          <a:off x="8560733" y="112704"/>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1A3D19-1A7E-45DE-8891-BC02139E754B}">
      <dsp:nvSpPr>
        <dsp:cNvPr id="0" name=""/>
        <dsp:cNvSpPr/>
      </dsp:nvSpPr>
      <dsp:spPr>
        <a:xfrm rot="5400000">
          <a:off x="9197501" y="-156323"/>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C99F0-AC0E-4E80-8864-5ADBF875329D}">
      <dsp:nvSpPr>
        <dsp:cNvPr id="0" name=""/>
        <dsp:cNvSpPr/>
      </dsp:nvSpPr>
      <dsp:spPr>
        <a:xfrm>
          <a:off x="9048372" y="272029"/>
          <a:ext cx="1215226"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7      </a:t>
          </a:r>
          <a:r>
            <a:rPr lang="en-US" sz="1400" kern="1200" dirty="0">
              <a:solidFill>
                <a:schemeClr val="bg2"/>
              </a:solidFill>
              <a:latin typeface="Tenorite"/>
              <a:ea typeface="+mn-ea"/>
              <a:cs typeface="+mn-cs"/>
            </a:rPr>
            <a:t>GO Team Final Budget Approval Meeting</a:t>
          </a:r>
        </a:p>
        <a:p>
          <a:pPr marL="0" lvl="0" indent="0" algn="l" defTabSz="711200" rtl="0">
            <a:lnSpc>
              <a:spcPct val="90000"/>
            </a:lnSpc>
            <a:spcBef>
              <a:spcPct val="0"/>
            </a:spcBef>
            <a:spcAft>
              <a:spcPct val="35000"/>
            </a:spcAft>
            <a:buNone/>
          </a:pPr>
          <a:r>
            <a:rPr lang="en-US" sz="1200" kern="1200" dirty="0">
              <a:solidFill>
                <a:srgbClr val="FF0000"/>
              </a:solidFill>
              <a:latin typeface="Calibri"/>
              <a:ea typeface="+mn-ea"/>
              <a:cs typeface="Times New Roman"/>
            </a:rPr>
            <a:t>Budgets Approved by  March 15</a:t>
          </a:r>
          <a:endParaRPr lang="en-US" sz="1200" b="1" kern="1200" dirty="0">
            <a:solidFill>
              <a:srgbClr val="FF0000"/>
            </a:solidFill>
            <a:latin typeface="Tenorite"/>
            <a:ea typeface="+mn-ea"/>
            <a:cs typeface="+mn-cs"/>
          </a:endParaRPr>
        </a:p>
        <a:p>
          <a:pPr marL="0" lvl="0" indent="0" algn="l" defTabSz="711200">
            <a:lnSpc>
              <a:spcPct val="90000"/>
            </a:lnSpc>
            <a:spcBef>
              <a:spcPct val="0"/>
            </a:spcBef>
            <a:spcAft>
              <a:spcPct val="35000"/>
            </a:spcAft>
            <a:buNone/>
          </a:pPr>
          <a:r>
            <a:rPr lang="en-US" sz="1200" kern="1200" dirty="0">
              <a:solidFill>
                <a:srgbClr val="FF0000"/>
              </a:solidFill>
              <a:latin typeface="Calibri"/>
              <a:ea typeface="+mn-ea"/>
              <a:cs typeface="Times New Roman"/>
            </a:rPr>
            <a:t> </a:t>
          </a:r>
          <a:endParaRPr lang="en-US" sz="1200" b="1" kern="1200" dirty="0">
            <a:solidFill>
              <a:srgbClr val="FF0000"/>
            </a:solidFill>
            <a:latin typeface="Tenorite"/>
            <a:ea typeface="+mn-ea"/>
            <a:cs typeface="+mn-cs"/>
          </a:endParaRPr>
        </a:p>
      </dsp:txBody>
      <dsp:txXfrm>
        <a:off x="9048372" y="272029"/>
        <a:ext cx="1215226" cy="10652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34C76-2C4B-46C5-BE43-78B0EA8D3112}">
      <dsp:nvSpPr>
        <dsp:cNvPr id="0" name=""/>
        <dsp:cNvSpPr/>
      </dsp:nvSpPr>
      <dsp:spPr>
        <a:xfrm rot="5400000">
          <a:off x="5648159" y="-1878006"/>
          <a:ext cx="2001223" cy="6257666"/>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a:t>Are new positions and/or resources included in the budget to address our major priorities?</a:t>
          </a:r>
          <a:r>
            <a:rPr lang="en-US" sz="1600" kern="1200" dirty="0">
              <a:latin typeface="Arial Black"/>
            </a:rPr>
            <a:t> </a:t>
          </a:r>
          <a:endParaRPr lang="en-US" sz="1600" kern="1200" dirty="0"/>
        </a:p>
        <a:p>
          <a:pPr marL="171450" lvl="1" indent="-171450" algn="l" defTabSz="711200" rtl="0">
            <a:lnSpc>
              <a:spcPct val="90000"/>
            </a:lnSpc>
            <a:spcBef>
              <a:spcPct val="0"/>
            </a:spcBef>
            <a:spcAft>
              <a:spcPct val="15000"/>
            </a:spcAft>
            <a:buChar char="•"/>
          </a:pPr>
          <a:r>
            <a:rPr lang="en-US" sz="1600" kern="1200" dirty="0"/>
            <a:t>Do we know (as a team) the plan to support implementation of these priorities beyond the budget (ex. What strategies will be implemented)?</a:t>
          </a:r>
          <a:r>
            <a:rPr lang="en-US" sz="1600" kern="1200" dirty="0">
              <a:latin typeface="Arial Black"/>
            </a:rPr>
            <a:t> </a:t>
          </a:r>
          <a:endParaRPr lang="en-US" sz="1600" kern="1200" dirty="0"/>
        </a:p>
        <a:p>
          <a:pPr marL="171450" lvl="1" indent="-171450" algn="l" defTabSz="711200" rtl="0">
            <a:lnSpc>
              <a:spcPct val="90000"/>
            </a:lnSpc>
            <a:spcBef>
              <a:spcPct val="0"/>
            </a:spcBef>
            <a:spcAft>
              <a:spcPct val="15000"/>
            </a:spcAft>
            <a:buChar char="•"/>
          </a:pPr>
          <a:r>
            <a:rPr lang="en-US" sz="1600" kern="1200" dirty="0"/>
            <a:t>What tradeoffs are being made in order to support these priorities?</a:t>
          </a:r>
          <a:r>
            <a:rPr lang="en-US" sz="1600" kern="1200" dirty="0">
              <a:latin typeface="Arial Black"/>
            </a:rPr>
            <a:t> </a:t>
          </a:r>
        </a:p>
      </dsp:txBody>
      <dsp:txXfrm rot="-5400000">
        <a:off x="3519938" y="347907"/>
        <a:ext cx="6159974" cy="1805839"/>
      </dsp:txXfrm>
    </dsp:sp>
    <dsp:sp modelId="{F36A9E33-9AA5-4D82-8807-9474CFA8E235}">
      <dsp:nvSpPr>
        <dsp:cNvPr id="0" name=""/>
        <dsp:cNvSpPr/>
      </dsp:nvSpPr>
      <dsp:spPr>
        <a:xfrm>
          <a:off x="0" y="62"/>
          <a:ext cx="3519937" cy="25015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rtl="0">
            <a:lnSpc>
              <a:spcPct val="90000"/>
            </a:lnSpc>
            <a:spcBef>
              <a:spcPct val="0"/>
            </a:spcBef>
            <a:spcAft>
              <a:spcPct val="35000"/>
            </a:spcAft>
            <a:buNone/>
          </a:pPr>
          <a:r>
            <a:rPr lang="en-US" sz="2600" kern="1200" dirty="0"/>
            <a:t>Are our school’s priorities (from your strategic plan) reflected in this budget?</a:t>
          </a:r>
          <a:r>
            <a:rPr lang="en-US" sz="2600" kern="1200" dirty="0">
              <a:latin typeface="Arial Black"/>
            </a:rPr>
            <a:t> </a:t>
          </a:r>
          <a:endParaRPr lang="en-US" sz="2600" kern="1200" dirty="0"/>
        </a:p>
      </dsp:txBody>
      <dsp:txXfrm>
        <a:off x="122115" y="122177"/>
        <a:ext cx="3275707" cy="2257299"/>
      </dsp:txXfrm>
    </dsp:sp>
    <dsp:sp modelId="{E6557417-85CE-4B88-A441-E47900AFA690}">
      <dsp:nvSpPr>
        <dsp:cNvPr id="0" name=""/>
        <dsp:cNvSpPr/>
      </dsp:nvSpPr>
      <dsp:spPr>
        <a:xfrm rot="5400000">
          <a:off x="5648159" y="748599"/>
          <a:ext cx="2001223" cy="6257666"/>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a:t>Cluster priorities- what staff, materials, etc. are dedicated to supporting our cluster’s priorities?</a:t>
          </a:r>
          <a:r>
            <a:rPr lang="en-US" sz="1600" kern="1200" dirty="0">
              <a:latin typeface="Arial Black"/>
            </a:rPr>
            <a:t> </a:t>
          </a:r>
          <a:endParaRPr lang="en-US" sz="1600" kern="1200" dirty="0"/>
        </a:p>
        <a:p>
          <a:pPr marL="171450" lvl="1" indent="-171450" algn="l" defTabSz="711200" rtl="0">
            <a:lnSpc>
              <a:spcPct val="90000"/>
            </a:lnSpc>
            <a:spcBef>
              <a:spcPct val="0"/>
            </a:spcBef>
            <a:spcAft>
              <a:spcPct val="15000"/>
            </a:spcAft>
            <a:buChar char="•"/>
          </a:pPr>
          <a:r>
            <a:rPr lang="en-US" sz="1600" kern="1200" dirty="0"/>
            <a:t>Signature programs- what staff, materials, etc. are dedicated to supporting our signature program?</a:t>
          </a:r>
          <a:r>
            <a:rPr lang="en-US" sz="1600" kern="1200" dirty="0">
              <a:latin typeface="Arial Black"/>
            </a:rPr>
            <a:t> </a:t>
          </a:r>
          <a:endParaRPr lang="en-US" sz="1600" kern="1200" dirty="0"/>
        </a:p>
        <a:p>
          <a:pPr marL="171450" lvl="1" indent="-171450" algn="l" defTabSz="711200">
            <a:lnSpc>
              <a:spcPct val="90000"/>
            </a:lnSpc>
            <a:spcBef>
              <a:spcPct val="0"/>
            </a:spcBef>
            <a:spcAft>
              <a:spcPct val="15000"/>
            </a:spcAft>
            <a:buChar char="•"/>
          </a:pPr>
          <a:r>
            <a:rPr lang="en-US" sz="1600" kern="1200" dirty="0"/>
            <a:t>Are there positions our school will share with another school, e.g. nurse, counselor?</a:t>
          </a:r>
        </a:p>
      </dsp:txBody>
      <dsp:txXfrm rot="-5400000">
        <a:off x="3519938" y="2974512"/>
        <a:ext cx="6159974" cy="1805839"/>
      </dsp:txXfrm>
    </dsp:sp>
    <dsp:sp modelId="{AE6AC6E9-DCD0-47EF-8FC4-1B71D18EDC0B}">
      <dsp:nvSpPr>
        <dsp:cNvPr id="0" name=""/>
        <dsp:cNvSpPr/>
      </dsp:nvSpPr>
      <dsp:spPr>
        <a:xfrm>
          <a:off x="0" y="2626668"/>
          <a:ext cx="3519937" cy="25015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rtl="0">
            <a:lnSpc>
              <a:spcPct val="90000"/>
            </a:lnSpc>
            <a:spcBef>
              <a:spcPct val="0"/>
            </a:spcBef>
            <a:spcAft>
              <a:spcPct val="35000"/>
            </a:spcAft>
            <a:buNone/>
          </a:pPr>
          <a:r>
            <a:rPr lang="en-US" sz="2600" kern="1200" dirty="0">
              <a:latin typeface="Arial Black"/>
            </a:rPr>
            <a:t> </a:t>
          </a:r>
          <a:r>
            <a:rPr lang="en-US" sz="2600" kern="1200" dirty="0"/>
            <a:t>How are district and cluster priorities reflected in our budget?</a:t>
          </a:r>
          <a:r>
            <a:rPr lang="en-US" sz="2600" kern="1200" dirty="0">
              <a:latin typeface="Arial Black"/>
            </a:rPr>
            <a:t> </a:t>
          </a:r>
          <a:endParaRPr lang="en-US" sz="2600" kern="1200" dirty="0"/>
        </a:p>
      </dsp:txBody>
      <dsp:txXfrm>
        <a:off x="122115" y="2748783"/>
        <a:ext cx="3275707" cy="2257299"/>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E6D13E5-4CEC-3A4A-8E5D-AFCEE7512EEC}" type="slidenum">
              <a:t>‹#›</a:t>
            </a:fld>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EE7A52F-9D89-7442-A8E9-48D1527B5F6B}" type="datetimeFigureOut">
              <a:rPr lang="en-US" smtClean="0"/>
              <a:t>3/5/2024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1</a:t>
            </a:fld>
            <a:endParaRPr lang="en-US" dirty="0"/>
          </a:p>
        </p:txBody>
      </p:sp>
    </p:spTree>
    <p:extLst>
      <p:ext uri="{BB962C8B-B14F-4D97-AF65-F5344CB8AC3E}">
        <p14:creationId xmlns:p14="http://schemas.microsoft.com/office/powerpoint/2010/main" val="3963808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0888" y="1184275"/>
            <a:ext cx="5676900" cy="3192463"/>
          </a:xfrm>
        </p:spPr>
      </p:sp>
      <p:sp>
        <p:nvSpPr>
          <p:cNvPr id="3" name="Notes Placeholder 2"/>
          <p:cNvSpPr>
            <a:spLocks noGrp="1"/>
          </p:cNvSpPr>
          <p:nvPr>
            <p:ph type="body" idx="1"/>
          </p:nvPr>
        </p:nvSpPr>
        <p:spPr/>
        <p:txBody>
          <a:bodyPr/>
          <a:lstStyle/>
          <a:p>
            <a:pPr defTabSz="942769">
              <a:defRPr/>
            </a:pPr>
            <a:r>
              <a:rPr lang="en-US"/>
              <a:t>For the next few slides, I will show you how I have allocated the budget to support our strategic priorities. </a:t>
            </a:r>
          </a:p>
          <a:p>
            <a:pPr defTabSz="942769">
              <a:defRPr/>
            </a:pPr>
            <a:endParaRPr lang="en-US"/>
          </a:p>
          <a:p>
            <a:pPr defTabSz="942769">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defTabSz="465887">
              <a:defRPr/>
            </a:pPr>
            <a:fld id="{06FECA5B-CB69-434F-96AB-1E7E18E86F8F}" type="slidenum">
              <a:rPr lang="en-US">
                <a:solidFill>
                  <a:prstClr val="black"/>
                </a:solidFill>
                <a:latin typeface="Calibri"/>
              </a:rPr>
              <a:pPr defTabSz="465887">
                <a:defRPr/>
              </a:pPr>
              <a:t>10</a:t>
            </a:fld>
            <a:endParaRPr lang="en-US">
              <a:solidFill>
                <a:prstClr val="black"/>
              </a:solidFill>
              <a:latin typeface="Calibri"/>
            </a:endParaRPr>
          </a:p>
        </p:txBody>
      </p:sp>
    </p:spTree>
    <p:extLst>
      <p:ext uri="{BB962C8B-B14F-4D97-AF65-F5344CB8AC3E}">
        <p14:creationId xmlns:p14="http://schemas.microsoft.com/office/powerpoint/2010/main" val="3220327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0888" y="1184275"/>
            <a:ext cx="5676900" cy="3192463"/>
          </a:xfrm>
        </p:spPr>
      </p:sp>
      <p:sp>
        <p:nvSpPr>
          <p:cNvPr id="3" name="Notes Placeholder 2"/>
          <p:cNvSpPr>
            <a:spLocks noGrp="1"/>
          </p:cNvSpPr>
          <p:nvPr>
            <p:ph type="body" idx="1"/>
          </p:nvPr>
        </p:nvSpPr>
        <p:spPr/>
        <p:txBody>
          <a:bodyPr/>
          <a:lstStyle/>
          <a:p>
            <a:pPr defTabSz="942769">
              <a:defRPr/>
            </a:pPr>
            <a:r>
              <a:rPr lang="en-US"/>
              <a:t>For the next few slides, I will show you how I have allocated the budget to support our strategic priorities. </a:t>
            </a:r>
          </a:p>
          <a:p>
            <a:pPr defTabSz="942769">
              <a:defRPr/>
            </a:pPr>
            <a:endParaRPr lang="en-US"/>
          </a:p>
          <a:p>
            <a:pPr defTabSz="942769">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defTabSz="465887">
              <a:defRPr/>
            </a:pPr>
            <a:fld id="{06FECA5B-CB69-434F-96AB-1E7E18E86F8F}" type="slidenum">
              <a:rPr lang="en-US">
                <a:solidFill>
                  <a:prstClr val="black"/>
                </a:solidFill>
                <a:latin typeface="Calibri"/>
              </a:rPr>
              <a:pPr defTabSz="465887">
                <a:defRPr/>
              </a:pPr>
              <a:t>11</a:t>
            </a:fld>
            <a:endParaRPr lang="en-US">
              <a:solidFill>
                <a:prstClr val="black"/>
              </a:solidFill>
              <a:latin typeface="Calibri"/>
            </a:endParaRPr>
          </a:p>
        </p:txBody>
      </p:sp>
    </p:spTree>
    <p:extLst>
      <p:ext uri="{BB962C8B-B14F-4D97-AF65-F5344CB8AC3E}">
        <p14:creationId xmlns:p14="http://schemas.microsoft.com/office/powerpoint/2010/main" val="1924804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9A607-B373-8549-0EAB-063933E940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C0A007-2348-926F-051B-5BEEBAF09B0B}"/>
              </a:ext>
            </a:extLst>
          </p:cNvPr>
          <p:cNvSpPr>
            <a:spLocks noGrp="1" noRot="1" noChangeAspect="1"/>
          </p:cNvSpPr>
          <p:nvPr>
            <p:ph type="sldImg"/>
          </p:nvPr>
        </p:nvSpPr>
        <p:spPr>
          <a:xfrm>
            <a:off x="750888" y="1184275"/>
            <a:ext cx="5676900" cy="3192463"/>
          </a:xfrm>
        </p:spPr>
      </p:sp>
      <p:sp>
        <p:nvSpPr>
          <p:cNvPr id="3" name="Notes Placeholder 2">
            <a:extLst>
              <a:ext uri="{FF2B5EF4-FFF2-40B4-BE49-F238E27FC236}">
                <a16:creationId xmlns:a16="http://schemas.microsoft.com/office/drawing/2014/main" id="{927A6026-507A-BC17-0A14-0D08D730624E}"/>
              </a:ext>
            </a:extLst>
          </p:cNvPr>
          <p:cNvSpPr>
            <a:spLocks noGrp="1"/>
          </p:cNvSpPr>
          <p:nvPr>
            <p:ph type="body" idx="1"/>
          </p:nvPr>
        </p:nvSpPr>
        <p:spPr/>
        <p:txBody>
          <a:bodyPr/>
          <a:lstStyle/>
          <a:p>
            <a:pPr defTabSz="942769">
              <a:defRPr/>
            </a:pPr>
            <a:r>
              <a:rPr lang="en-US"/>
              <a:t>For the next few slides, I will show you how I have allocated the budget to support our strategic priorities. </a:t>
            </a:r>
          </a:p>
          <a:p>
            <a:pPr defTabSz="942769">
              <a:defRPr/>
            </a:pPr>
            <a:endParaRPr lang="en-US"/>
          </a:p>
          <a:p>
            <a:pPr defTabSz="942769">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a:extLst>
              <a:ext uri="{FF2B5EF4-FFF2-40B4-BE49-F238E27FC236}">
                <a16:creationId xmlns:a16="http://schemas.microsoft.com/office/drawing/2014/main" id="{1704D5A1-7D55-B107-6F28-E82A96DDF334}"/>
              </a:ext>
            </a:extLst>
          </p:cNvPr>
          <p:cNvSpPr>
            <a:spLocks noGrp="1"/>
          </p:cNvSpPr>
          <p:nvPr>
            <p:ph type="sldNum" sz="quarter" idx="10"/>
          </p:nvPr>
        </p:nvSpPr>
        <p:spPr/>
        <p:txBody>
          <a:bodyPr/>
          <a:lstStyle/>
          <a:p>
            <a:pPr defTabSz="465887">
              <a:defRPr/>
            </a:pPr>
            <a:fld id="{06FECA5B-CB69-434F-96AB-1E7E18E86F8F}" type="slidenum">
              <a:rPr lang="en-US">
                <a:solidFill>
                  <a:prstClr val="black"/>
                </a:solidFill>
                <a:latin typeface="Calibri"/>
              </a:rPr>
              <a:pPr defTabSz="465887">
                <a:defRPr/>
              </a:pPr>
              <a:t>12</a:t>
            </a:fld>
            <a:endParaRPr lang="en-US">
              <a:solidFill>
                <a:prstClr val="black"/>
              </a:solidFill>
              <a:latin typeface="Calibri"/>
            </a:endParaRPr>
          </a:p>
        </p:txBody>
      </p:sp>
    </p:spTree>
    <p:extLst>
      <p:ext uri="{BB962C8B-B14F-4D97-AF65-F5344CB8AC3E}">
        <p14:creationId xmlns:p14="http://schemas.microsoft.com/office/powerpoint/2010/main" val="3438593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13</a:t>
            </a:fld>
            <a:endParaRPr lang="en-US" dirty="0"/>
          </a:p>
        </p:txBody>
      </p:sp>
    </p:spTree>
    <p:extLst>
      <p:ext uri="{BB962C8B-B14F-4D97-AF65-F5344CB8AC3E}">
        <p14:creationId xmlns:p14="http://schemas.microsoft.com/office/powerpoint/2010/main" val="2026575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14</a:t>
            </a:fld>
            <a:endParaRPr lang="en-US" dirty="0"/>
          </a:p>
        </p:txBody>
      </p:sp>
    </p:spTree>
    <p:extLst>
      <p:ext uri="{BB962C8B-B14F-4D97-AF65-F5344CB8AC3E}">
        <p14:creationId xmlns:p14="http://schemas.microsoft.com/office/powerpoint/2010/main" val="2798647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15</a:t>
            </a:fld>
            <a:endParaRPr lang="en-US" dirty="0"/>
          </a:p>
        </p:txBody>
      </p:sp>
    </p:spTree>
    <p:extLst>
      <p:ext uri="{BB962C8B-B14F-4D97-AF65-F5344CB8AC3E}">
        <p14:creationId xmlns:p14="http://schemas.microsoft.com/office/powerpoint/2010/main" val="3100533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16</a:t>
            </a:fld>
            <a:endParaRPr lang="en-US" dirty="0"/>
          </a:p>
        </p:txBody>
      </p:sp>
    </p:spTree>
    <p:extLst>
      <p:ext uri="{BB962C8B-B14F-4D97-AF65-F5344CB8AC3E}">
        <p14:creationId xmlns:p14="http://schemas.microsoft.com/office/powerpoint/2010/main" val="4116908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17</a:t>
            </a:fld>
            <a:endParaRPr lang="en-US" dirty="0"/>
          </a:p>
        </p:txBody>
      </p:sp>
    </p:spTree>
    <p:extLst>
      <p:ext uri="{BB962C8B-B14F-4D97-AF65-F5344CB8AC3E}">
        <p14:creationId xmlns:p14="http://schemas.microsoft.com/office/powerpoint/2010/main" val="3247961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0888" y="1184275"/>
            <a:ext cx="5676900" cy="3192463"/>
          </a:xfrm>
        </p:spPr>
      </p:sp>
      <p:sp>
        <p:nvSpPr>
          <p:cNvPr id="3" name="Notes Placeholder 2"/>
          <p:cNvSpPr>
            <a:spLocks noGrp="1"/>
          </p:cNvSpPr>
          <p:nvPr>
            <p:ph type="body" idx="1"/>
          </p:nvPr>
        </p:nvSpPr>
        <p:spPr/>
        <p:txBody>
          <a:bodyPr/>
          <a:lstStyle/>
          <a:p>
            <a:pPr defTabSz="942769">
              <a:defRPr/>
            </a:pPr>
            <a:r>
              <a:rPr lang="en-US"/>
              <a:t>For the next few slides, I will show you how I have allocated the budget to support our strategic priorities. </a:t>
            </a:r>
          </a:p>
          <a:p>
            <a:pPr defTabSz="942769">
              <a:defRPr/>
            </a:pPr>
            <a:endParaRPr lang="en-US"/>
          </a:p>
          <a:p>
            <a:pPr defTabSz="942769">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defTabSz="465887">
              <a:defRPr/>
            </a:pPr>
            <a:fld id="{06FECA5B-CB69-434F-96AB-1E7E18E86F8F}" type="slidenum">
              <a:rPr lang="en-US">
                <a:solidFill>
                  <a:prstClr val="black"/>
                </a:solidFill>
                <a:latin typeface="Calibri"/>
              </a:rPr>
              <a:pPr defTabSz="465887">
                <a:defRPr/>
              </a:pPr>
              <a:t>18</a:t>
            </a:fld>
            <a:endParaRPr lang="en-US">
              <a:solidFill>
                <a:prstClr val="black"/>
              </a:solidFill>
              <a:latin typeface="Calibri"/>
            </a:endParaRPr>
          </a:p>
        </p:txBody>
      </p:sp>
    </p:spTree>
    <p:extLst>
      <p:ext uri="{BB962C8B-B14F-4D97-AF65-F5344CB8AC3E}">
        <p14:creationId xmlns:p14="http://schemas.microsoft.com/office/powerpoint/2010/main" val="1107473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0888" y="1184275"/>
            <a:ext cx="5676900" cy="3192463"/>
          </a:xfrm>
        </p:spPr>
      </p:sp>
      <p:sp>
        <p:nvSpPr>
          <p:cNvPr id="3" name="Notes Placeholder 2"/>
          <p:cNvSpPr>
            <a:spLocks noGrp="1"/>
          </p:cNvSpPr>
          <p:nvPr>
            <p:ph type="body" idx="1"/>
          </p:nvPr>
        </p:nvSpPr>
        <p:spPr/>
        <p:txBody>
          <a:bodyPr/>
          <a:lstStyle/>
          <a:p>
            <a:pPr defTabSz="942769">
              <a:defRPr/>
            </a:pPr>
            <a:r>
              <a:rPr lang="en-US"/>
              <a:t>For the next few slides, I will show you how I have allocated the budget to support our strategic priorities. </a:t>
            </a:r>
          </a:p>
          <a:p>
            <a:pPr defTabSz="942769">
              <a:defRPr/>
            </a:pPr>
            <a:endParaRPr lang="en-US"/>
          </a:p>
          <a:p>
            <a:pPr defTabSz="942769">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defTabSz="465887">
              <a:defRPr/>
            </a:pPr>
            <a:fld id="{06FECA5B-CB69-434F-96AB-1E7E18E86F8F}" type="slidenum">
              <a:rPr lang="en-US">
                <a:solidFill>
                  <a:prstClr val="black"/>
                </a:solidFill>
                <a:latin typeface="Calibri"/>
              </a:rPr>
              <a:pPr defTabSz="465887">
                <a:defRPr/>
              </a:pPr>
              <a:t>19</a:t>
            </a:fld>
            <a:endParaRPr lang="en-US">
              <a:solidFill>
                <a:prstClr val="black"/>
              </a:solidFill>
              <a:latin typeface="Calibri"/>
            </a:endParaRPr>
          </a:p>
        </p:txBody>
      </p:sp>
    </p:spTree>
    <p:extLst>
      <p:ext uri="{BB962C8B-B14F-4D97-AF65-F5344CB8AC3E}">
        <p14:creationId xmlns:p14="http://schemas.microsoft.com/office/powerpoint/2010/main" val="1102080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2</a:t>
            </a:fld>
            <a:endParaRPr lang="en-US" dirty="0"/>
          </a:p>
        </p:txBody>
      </p:sp>
    </p:spTree>
    <p:extLst>
      <p:ext uri="{BB962C8B-B14F-4D97-AF65-F5344CB8AC3E}">
        <p14:creationId xmlns:p14="http://schemas.microsoft.com/office/powerpoint/2010/main" val="3702381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0888" y="1184275"/>
            <a:ext cx="5676900" cy="3192463"/>
          </a:xfrm>
        </p:spPr>
      </p:sp>
      <p:sp>
        <p:nvSpPr>
          <p:cNvPr id="3" name="Notes Placeholder 2"/>
          <p:cNvSpPr>
            <a:spLocks noGrp="1"/>
          </p:cNvSpPr>
          <p:nvPr>
            <p:ph type="body" idx="1"/>
          </p:nvPr>
        </p:nvSpPr>
        <p:spPr/>
        <p:txBody>
          <a:bodyPr/>
          <a:lstStyle/>
          <a:p>
            <a:r>
              <a:rPr lang="en-US"/>
              <a:t>CHAIR - Our final task for today! Here are questions that we need to consider to ensure we have a good working draft budget. Let’s walk through them together.</a:t>
            </a:r>
          </a:p>
        </p:txBody>
      </p:sp>
      <p:sp>
        <p:nvSpPr>
          <p:cNvPr id="4" name="Slide Number Placeholder 3"/>
          <p:cNvSpPr>
            <a:spLocks noGrp="1"/>
          </p:cNvSpPr>
          <p:nvPr>
            <p:ph type="sldNum" sz="quarter" idx="10"/>
          </p:nvPr>
        </p:nvSpPr>
        <p:spPr/>
        <p:txBody>
          <a:bodyPr/>
          <a:lstStyle/>
          <a:p>
            <a:pPr defTabSz="465887">
              <a:defRPr/>
            </a:pPr>
            <a:fld id="{06FECA5B-CB69-434F-96AB-1E7E18E86F8F}" type="slidenum">
              <a:rPr lang="en-US">
                <a:solidFill>
                  <a:prstClr val="black"/>
                </a:solidFill>
                <a:latin typeface="Calibri"/>
              </a:rPr>
              <a:pPr defTabSz="465887">
                <a:defRPr/>
              </a:pPr>
              <a:t>20</a:t>
            </a:fld>
            <a:endParaRPr lang="en-US">
              <a:solidFill>
                <a:prstClr val="black"/>
              </a:solidFill>
              <a:latin typeface="Calibri"/>
            </a:endParaRPr>
          </a:p>
        </p:txBody>
      </p:sp>
    </p:spTree>
    <p:extLst>
      <p:ext uri="{BB962C8B-B14F-4D97-AF65-F5344CB8AC3E}">
        <p14:creationId xmlns:p14="http://schemas.microsoft.com/office/powerpoint/2010/main" val="2627221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21</a:t>
            </a:fld>
            <a:endParaRPr lang="en-US" dirty="0"/>
          </a:p>
        </p:txBody>
      </p:sp>
    </p:spTree>
    <p:extLst>
      <p:ext uri="{BB962C8B-B14F-4D97-AF65-F5344CB8AC3E}">
        <p14:creationId xmlns:p14="http://schemas.microsoft.com/office/powerpoint/2010/main" val="2388221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22</a:t>
            </a:fld>
            <a:endParaRPr lang="en-US" dirty="0"/>
          </a:p>
        </p:txBody>
      </p:sp>
    </p:spTree>
    <p:extLst>
      <p:ext uri="{BB962C8B-B14F-4D97-AF65-F5344CB8AC3E}">
        <p14:creationId xmlns:p14="http://schemas.microsoft.com/office/powerpoint/2010/main" val="3546000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23</a:t>
            </a:fld>
            <a:endParaRPr lang="en-US" dirty="0"/>
          </a:p>
        </p:txBody>
      </p:sp>
    </p:spTree>
    <p:extLst>
      <p:ext uri="{BB962C8B-B14F-4D97-AF65-F5344CB8AC3E}">
        <p14:creationId xmlns:p14="http://schemas.microsoft.com/office/powerpoint/2010/main" val="3847990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24</a:t>
            </a:fld>
            <a:endParaRPr lang="en-US" dirty="0"/>
          </a:p>
        </p:txBody>
      </p:sp>
    </p:spTree>
    <p:extLst>
      <p:ext uri="{BB962C8B-B14F-4D97-AF65-F5344CB8AC3E}">
        <p14:creationId xmlns:p14="http://schemas.microsoft.com/office/powerpoint/2010/main" val="1110901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b6f0c5ded8_1_508:notes"/>
          <p:cNvSpPr>
            <a:spLocks noGrp="1" noRot="1" noChangeAspect="1"/>
          </p:cNvSpPr>
          <p:nvPr>
            <p:ph type="sldImg" idx="2"/>
          </p:nvPr>
        </p:nvSpPr>
        <p:spPr>
          <a:xfrm>
            <a:off x="782638" y="1201738"/>
            <a:ext cx="5773737" cy="3248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b6f0c5ded8_1_508:notes"/>
          <p:cNvSpPr txBox="1">
            <a:spLocks noGrp="1"/>
          </p:cNvSpPr>
          <p:nvPr>
            <p:ph type="body" idx="1"/>
          </p:nvPr>
        </p:nvSpPr>
        <p:spPr>
          <a:xfrm>
            <a:off x="733871" y="4630583"/>
            <a:ext cx="5870965" cy="3788817"/>
          </a:xfrm>
          <a:prstGeom prst="rect">
            <a:avLst/>
          </a:prstGeom>
        </p:spPr>
        <p:txBody>
          <a:bodyPr spcFirstLastPara="1" wrap="square" lIns="96888" tIns="48430" rIns="96888" bIns="48430" anchor="t" anchorCtr="0">
            <a:noAutofit/>
          </a:bodyPr>
          <a:lstStyle/>
          <a:p>
            <a:endParaRPr/>
          </a:p>
        </p:txBody>
      </p:sp>
      <p:sp>
        <p:nvSpPr>
          <p:cNvPr id="187" name="Google Shape;187;g2b6f0c5ded8_1_508:notes"/>
          <p:cNvSpPr txBox="1">
            <a:spLocks noGrp="1"/>
          </p:cNvSpPr>
          <p:nvPr>
            <p:ph type="sldNum" idx="12"/>
          </p:nvPr>
        </p:nvSpPr>
        <p:spPr>
          <a:xfrm>
            <a:off x="4156903" y="9139220"/>
            <a:ext cx="3180106" cy="482678"/>
          </a:xfrm>
          <a:prstGeom prst="rect">
            <a:avLst/>
          </a:prstGeom>
        </p:spPr>
        <p:txBody>
          <a:bodyPr spcFirstLastPara="1" wrap="square" lIns="96888" tIns="48430" rIns="96888" bIns="48430" anchor="b" anchorCtr="0">
            <a:noAutofit/>
          </a:bodyPr>
          <a:lstStyle/>
          <a:p>
            <a:pPr defTabSz="949478">
              <a:buClr>
                <a:srgbClr val="000000"/>
              </a:buClr>
              <a:buSzPts val="1200"/>
              <a:defRPr/>
            </a:pPr>
            <a:fld id="{00000000-1234-1234-1234-123412341234}" type="slidenum">
              <a:rPr lang="en-US" sz="1400" kern="0">
                <a:solidFill>
                  <a:srgbClr val="000000"/>
                </a:solidFill>
                <a:latin typeface="Arial"/>
                <a:cs typeface="Arial"/>
                <a:sym typeface="Arial"/>
              </a:rPr>
              <a:pPr defTabSz="949478">
                <a:buClr>
                  <a:srgbClr val="000000"/>
                </a:buClr>
                <a:buSzPts val="1200"/>
                <a:defRPr/>
              </a:pPr>
              <a:t>25</a:t>
            </a:fld>
            <a:endParaRPr sz="1400" kern="0">
              <a:solidFill>
                <a:srgbClr val="000000"/>
              </a:solidFill>
              <a:latin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D0501EA5-E7DC-755A-E739-8E41B78965D4}"/>
            </a:ext>
          </a:extLst>
        </p:cNvPr>
        <p:cNvGrpSpPr/>
        <p:nvPr/>
      </p:nvGrpSpPr>
      <p:grpSpPr>
        <a:xfrm>
          <a:off x="0" y="0"/>
          <a:ext cx="0" cy="0"/>
          <a:chOff x="0" y="0"/>
          <a:chExt cx="0" cy="0"/>
        </a:xfrm>
      </p:grpSpPr>
      <p:sp>
        <p:nvSpPr>
          <p:cNvPr id="185" name="Google Shape;185;g2b6f0c5ded8_1_508:notes">
            <a:extLst>
              <a:ext uri="{FF2B5EF4-FFF2-40B4-BE49-F238E27FC236}">
                <a16:creationId xmlns:a16="http://schemas.microsoft.com/office/drawing/2014/main" id="{2466DB34-A976-58C7-3EB1-10EF99037962}"/>
              </a:ext>
            </a:extLst>
          </p:cNvPr>
          <p:cNvSpPr>
            <a:spLocks noGrp="1" noRot="1" noChangeAspect="1"/>
          </p:cNvSpPr>
          <p:nvPr>
            <p:ph type="sldImg" idx="2"/>
          </p:nvPr>
        </p:nvSpPr>
        <p:spPr>
          <a:xfrm>
            <a:off x="782638" y="1201738"/>
            <a:ext cx="5773737" cy="3248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b6f0c5ded8_1_508:notes">
            <a:extLst>
              <a:ext uri="{FF2B5EF4-FFF2-40B4-BE49-F238E27FC236}">
                <a16:creationId xmlns:a16="http://schemas.microsoft.com/office/drawing/2014/main" id="{E28ACA64-26AA-9081-8018-D9395CB2F660}"/>
              </a:ext>
            </a:extLst>
          </p:cNvPr>
          <p:cNvSpPr txBox="1">
            <a:spLocks noGrp="1"/>
          </p:cNvSpPr>
          <p:nvPr>
            <p:ph type="body" idx="1"/>
          </p:nvPr>
        </p:nvSpPr>
        <p:spPr>
          <a:xfrm>
            <a:off x="733871" y="4630583"/>
            <a:ext cx="5870965" cy="3788817"/>
          </a:xfrm>
          <a:prstGeom prst="rect">
            <a:avLst/>
          </a:prstGeom>
        </p:spPr>
        <p:txBody>
          <a:bodyPr spcFirstLastPara="1" wrap="square" lIns="96888" tIns="48430" rIns="96888" bIns="48430" anchor="t" anchorCtr="0">
            <a:noAutofit/>
          </a:bodyPr>
          <a:lstStyle/>
          <a:p>
            <a:endParaRPr/>
          </a:p>
        </p:txBody>
      </p:sp>
      <p:sp>
        <p:nvSpPr>
          <p:cNvPr id="187" name="Google Shape;187;g2b6f0c5ded8_1_508:notes">
            <a:extLst>
              <a:ext uri="{FF2B5EF4-FFF2-40B4-BE49-F238E27FC236}">
                <a16:creationId xmlns:a16="http://schemas.microsoft.com/office/drawing/2014/main" id="{266E1411-0325-7149-7388-621137D75F55}"/>
              </a:ext>
            </a:extLst>
          </p:cNvPr>
          <p:cNvSpPr txBox="1">
            <a:spLocks noGrp="1"/>
          </p:cNvSpPr>
          <p:nvPr>
            <p:ph type="sldNum" idx="12"/>
          </p:nvPr>
        </p:nvSpPr>
        <p:spPr>
          <a:xfrm>
            <a:off x="4156903" y="9139220"/>
            <a:ext cx="3180106" cy="482678"/>
          </a:xfrm>
          <a:prstGeom prst="rect">
            <a:avLst/>
          </a:prstGeom>
        </p:spPr>
        <p:txBody>
          <a:bodyPr spcFirstLastPara="1" wrap="square" lIns="96888" tIns="48430" rIns="96888" bIns="48430" anchor="b" anchorCtr="0">
            <a:noAutofit/>
          </a:bodyPr>
          <a:lstStyle/>
          <a:p>
            <a:pPr defTabSz="949478">
              <a:buClr>
                <a:srgbClr val="000000"/>
              </a:buClr>
              <a:buSzPts val="1200"/>
              <a:defRPr/>
            </a:pPr>
            <a:fld id="{00000000-1234-1234-1234-123412341234}" type="slidenum">
              <a:rPr lang="en-US" sz="1400" kern="0">
                <a:solidFill>
                  <a:srgbClr val="000000"/>
                </a:solidFill>
                <a:latin typeface="Arial"/>
                <a:cs typeface="Arial"/>
                <a:sym typeface="Arial"/>
              </a:rPr>
              <a:pPr defTabSz="949478">
                <a:buClr>
                  <a:srgbClr val="000000"/>
                </a:buClr>
                <a:buSzPts val="1200"/>
                <a:defRPr/>
              </a:pPr>
              <a:t>26</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40565062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27</a:t>
            </a:fld>
            <a:endParaRPr lang="en-US" dirty="0"/>
          </a:p>
        </p:txBody>
      </p:sp>
    </p:spTree>
    <p:extLst>
      <p:ext uri="{BB962C8B-B14F-4D97-AF65-F5344CB8AC3E}">
        <p14:creationId xmlns:p14="http://schemas.microsoft.com/office/powerpoint/2010/main" val="16239531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28</a:t>
            </a:fld>
            <a:endParaRPr lang="en-US" dirty="0"/>
          </a:p>
        </p:txBody>
      </p:sp>
    </p:spTree>
    <p:extLst>
      <p:ext uri="{BB962C8B-B14F-4D97-AF65-F5344CB8AC3E}">
        <p14:creationId xmlns:p14="http://schemas.microsoft.com/office/powerpoint/2010/main" val="1378804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29</a:t>
            </a:fld>
            <a:endParaRPr lang="en-US" dirty="0"/>
          </a:p>
        </p:txBody>
      </p:sp>
    </p:spTree>
    <p:extLst>
      <p:ext uri="{BB962C8B-B14F-4D97-AF65-F5344CB8AC3E}">
        <p14:creationId xmlns:p14="http://schemas.microsoft.com/office/powerpoint/2010/main" val="18238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3</a:t>
            </a:fld>
            <a:endParaRPr lang="en-US" dirty="0"/>
          </a:p>
        </p:txBody>
      </p:sp>
    </p:spTree>
    <p:extLst>
      <p:ext uri="{BB962C8B-B14F-4D97-AF65-F5344CB8AC3E}">
        <p14:creationId xmlns:p14="http://schemas.microsoft.com/office/powerpoint/2010/main" val="4147485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4</a:t>
            </a:fld>
            <a:endParaRPr lang="en-US" dirty="0"/>
          </a:p>
        </p:txBody>
      </p:sp>
    </p:spTree>
    <p:extLst>
      <p:ext uri="{BB962C8B-B14F-4D97-AF65-F5344CB8AC3E}">
        <p14:creationId xmlns:p14="http://schemas.microsoft.com/office/powerpoint/2010/main" val="3200818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5</a:t>
            </a:fld>
            <a:endParaRPr lang="en-US" dirty="0"/>
          </a:p>
        </p:txBody>
      </p:sp>
    </p:spTree>
    <p:extLst>
      <p:ext uri="{BB962C8B-B14F-4D97-AF65-F5344CB8AC3E}">
        <p14:creationId xmlns:p14="http://schemas.microsoft.com/office/powerpoint/2010/main" val="1921990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6</a:t>
            </a:fld>
            <a:endParaRPr lang="en-US" dirty="0"/>
          </a:p>
        </p:txBody>
      </p:sp>
    </p:spTree>
    <p:extLst>
      <p:ext uri="{BB962C8B-B14F-4D97-AF65-F5344CB8AC3E}">
        <p14:creationId xmlns:p14="http://schemas.microsoft.com/office/powerpoint/2010/main" val="2896388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9300" y="1182688"/>
            <a:ext cx="5667375" cy="3187700"/>
          </a:xfrm>
        </p:spPr>
      </p:sp>
      <p:sp>
        <p:nvSpPr>
          <p:cNvPr id="3" name="Notes Placeholder 2"/>
          <p:cNvSpPr>
            <a:spLocks noGrp="1"/>
          </p:cNvSpPr>
          <p:nvPr>
            <p:ph type="body" idx="1"/>
          </p:nvPr>
        </p:nvSpPr>
        <p:spPr/>
        <p:txBody>
          <a:bodyPr/>
          <a:lstStyle/>
          <a:p>
            <a:pPr defTabSz="941260">
              <a:defRPr/>
            </a:pPr>
            <a:r>
              <a:rPr lang="en-US"/>
              <a:t>Review the priorities that the GO Team has developed and the rationale for these priorities. Feel free to copy this slide if you have more than 3 priorities to account for.</a:t>
            </a:r>
          </a:p>
          <a:p>
            <a:pPr defTabSz="941260">
              <a:defRPr/>
            </a:pPr>
            <a:endParaRPr lang="en-US"/>
          </a:p>
        </p:txBody>
      </p:sp>
      <p:sp>
        <p:nvSpPr>
          <p:cNvPr id="4" name="Slide Number Placeholder 3"/>
          <p:cNvSpPr>
            <a:spLocks noGrp="1"/>
          </p:cNvSpPr>
          <p:nvPr>
            <p:ph type="sldNum" sz="quarter" idx="10"/>
          </p:nvPr>
        </p:nvSpPr>
        <p:spPr/>
        <p:txBody>
          <a:bodyPr/>
          <a:lstStyle/>
          <a:p>
            <a:pPr defTabSz="465887"/>
            <a:fld id="{06FECA5B-CB69-434F-96AB-1E7E18E86F8F}" type="slidenum">
              <a:rPr lang="en-US">
                <a:solidFill>
                  <a:prstClr val="black"/>
                </a:solidFill>
                <a:latin typeface="Calibri"/>
              </a:rPr>
              <a:pPr defTabSz="465887"/>
              <a:t>7</a:t>
            </a:fld>
            <a:endParaRPr lang="en-US">
              <a:solidFill>
                <a:prstClr val="black"/>
              </a:solidFill>
              <a:latin typeface="Calibri"/>
            </a:endParaRPr>
          </a:p>
        </p:txBody>
      </p:sp>
    </p:spTree>
    <p:extLst>
      <p:ext uri="{BB962C8B-B14F-4D97-AF65-F5344CB8AC3E}">
        <p14:creationId xmlns:p14="http://schemas.microsoft.com/office/powerpoint/2010/main" val="3545902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9300" y="1182688"/>
            <a:ext cx="5667375" cy="3187700"/>
          </a:xfrm>
        </p:spPr>
      </p:sp>
      <p:sp>
        <p:nvSpPr>
          <p:cNvPr id="3" name="Notes Placeholder 2"/>
          <p:cNvSpPr>
            <a:spLocks noGrp="1"/>
          </p:cNvSpPr>
          <p:nvPr>
            <p:ph type="body" idx="1"/>
          </p:nvPr>
        </p:nvSpPr>
        <p:spPr/>
        <p:txBody>
          <a:bodyPr/>
          <a:lstStyle/>
          <a:p>
            <a:pPr defTabSz="941260">
              <a:defRPr/>
            </a:pPr>
            <a:r>
              <a:rPr lang="en-US"/>
              <a:t>Review the priorities that the GO Team has developed and the rationale for these priorities. </a:t>
            </a:r>
          </a:p>
        </p:txBody>
      </p:sp>
      <p:sp>
        <p:nvSpPr>
          <p:cNvPr id="4" name="Slide Number Placeholder 3"/>
          <p:cNvSpPr>
            <a:spLocks noGrp="1"/>
          </p:cNvSpPr>
          <p:nvPr>
            <p:ph type="sldNum" sz="quarter" idx="10"/>
          </p:nvPr>
        </p:nvSpPr>
        <p:spPr/>
        <p:txBody>
          <a:bodyPr/>
          <a:lstStyle/>
          <a:p>
            <a:pPr defTabSz="465141">
              <a:defRPr/>
            </a:pPr>
            <a:fld id="{06FECA5B-CB69-434F-96AB-1E7E18E86F8F}" type="slidenum">
              <a:rPr lang="en-US">
                <a:solidFill>
                  <a:prstClr val="black"/>
                </a:solidFill>
                <a:latin typeface="Calibri"/>
              </a:rPr>
              <a:pPr defTabSz="465141">
                <a:defRPr/>
              </a:pPr>
              <a:t>8</a:t>
            </a:fld>
            <a:endParaRPr lang="en-US">
              <a:solidFill>
                <a:prstClr val="black"/>
              </a:solidFill>
              <a:latin typeface="Calibri"/>
            </a:endParaRPr>
          </a:p>
        </p:txBody>
      </p:sp>
    </p:spTree>
    <p:extLst>
      <p:ext uri="{BB962C8B-B14F-4D97-AF65-F5344CB8AC3E}">
        <p14:creationId xmlns:p14="http://schemas.microsoft.com/office/powerpoint/2010/main" val="1671561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0888" y="1184275"/>
            <a:ext cx="5676900" cy="3192463"/>
          </a:xfrm>
        </p:spPr>
      </p:sp>
      <p:sp>
        <p:nvSpPr>
          <p:cNvPr id="3" name="Notes Placeholder 2"/>
          <p:cNvSpPr>
            <a:spLocks noGrp="1"/>
          </p:cNvSpPr>
          <p:nvPr>
            <p:ph type="body" idx="1"/>
          </p:nvPr>
        </p:nvSpPr>
        <p:spPr/>
        <p:txBody>
          <a:bodyPr/>
          <a:lstStyle/>
          <a:p>
            <a:pPr defTabSz="942769">
              <a:defRPr/>
            </a:pPr>
            <a:endParaRPr lang="en-US"/>
          </a:p>
        </p:txBody>
      </p:sp>
      <p:sp>
        <p:nvSpPr>
          <p:cNvPr id="4" name="Slide Number Placeholder 3"/>
          <p:cNvSpPr>
            <a:spLocks noGrp="1"/>
          </p:cNvSpPr>
          <p:nvPr>
            <p:ph type="sldNum" sz="quarter" idx="10"/>
          </p:nvPr>
        </p:nvSpPr>
        <p:spPr/>
        <p:txBody>
          <a:bodyPr/>
          <a:lstStyle/>
          <a:p>
            <a:pPr defTabSz="465887">
              <a:defRPr/>
            </a:pPr>
            <a:fld id="{06FECA5B-CB69-434F-96AB-1E7E18E86F8F}" type="slidenum">
              <a:rPr lang="en-US">
                <a:solidFill>
                  <a:prstClr val="black"/>
                </a:solidFill>
                <a:latin typeface="Calibri"/>
              </a:rPr>
              <a:pPr defTabSz="465887">
                <a:defRPr/>
              </a:pPr>
              <a:t>9</a:t>
            </a:fld>
            <a:endParaRPr lang="en-US">
              <a:solidFill>
                <a:prstClr val="black"/>
              </a:solidFill>
              <a:latin typeface="Calibri"/>
            </a:endParaRPr>
          </a:p>
        </p:txBody>
      </p:sp>
    </p:spTree>
    <p:extLst>
      <p:ext uri="{BB962C8B-B14F-4D97-AF65-F5344CB8AC3E}">
        <p14:creationId xmlns:p14="http://schemas.microsoft.com/office/powerpoint/2010/main" val="3599858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endParaRPr lang="en-US"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5400000" flipH="1" flipV="1">
            <a:off x="9232774" y="3898774"/>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3132390" y="2258255"/>
            <a:ext cx="4764829"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3132390" y="2790600"/>
            <a:ext cx="475624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a:noAutofit/>
          </a:bodyPr>
          <a:lstStyle>
            <a:lvl1pPr marL="0" indent="0">
              <a:buNone/>
              <a:defRPr sz="1600">
                <a:latin typeface="+mn-lt"/>
              </a:defRPr>
            </a:lvl1pPr>
          </a:lstStyle>
          <a:p>
            <a:pPr lvl="0"/>
            <a:r>
              <a:rPr lang="en-US"/>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a:noAutofit/>
          </a:bodyPr>
          <a:lstStyle>
            <a:lvl1pPr marL="0" indent="0">
              <a:buNone/>
              <a:defRPr sz="1600">
                <a:latin typeface="+mn-lt"/>
              </a:defRPr>
            </a:lvl1pPr>
          </a:lstStyle>
          <a:p>
            <a:pPr lvl="0"/>
            <a:r>
              <a:rPr lang="en-US"/>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a:noAutofit/>
          </a:bodyPr>
          <a:lstStyle>
            <a:lvl1pPr marL="0" indent="0">
              <a:buNone/>
              <a:defRPr sz="1600">
                <a:latin typeface="+mn-lt"/>
              </a:defRPr>
            </a:lvl1pPr>
          </a:lstStyle>
          <a:p>
            <a:pPr lvl="0"/>
            <a:r>
              <a:rPr lang="en-US"/>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a:lstStyle/>
          <a:p>
            <a:r>
              <a:rPr lang="en-US"/>
              <a:t>Click icon to add picture</a:t>
            </a:r>
            <a:endParaRPr lang="en-US"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FF424-F111-43CB-9C75-D52325012943}" type="datetime1">
              <a:rPr lang="en-US" smtClean="0">
                <a:solidFill>
                  <a:prstClr val="black">
                    <a:tint val="75000"/>
                  </a:prstClr>
                </a:solidFill>
              </a:rPr>
              <a:pPr/>
              <a:t>3/5/2024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886C9C-DC18-4195-8FD5-A50AA931D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762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406490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60692678"/>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Tree>
    <p:extLst>
      <p:ext uri="{BB962C8B-B14F-4D97-AF65-F5344CB8AC3E}">
        <p14:creationId xmlns:p14="http://schemas.microsoft.com/office/powerpoint/2010/main" val="2529157072"/>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12777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prstClr val="black"/>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prstClr val="black"/>
              </a:solidFill>
              <a:effectLst/>
              <a:uLnTx/>
              <a:uFillTx/>
              <a:latin typeface="Franklin Gothic Book"/>
              <a:ea typeface="+mn-ea"/>
              <a:cs typeface="+mn-cs"/>
            </a:endParaRPr>
          </a:p>
        </p:txBody>
      </p:sp>
    </p:spTree>
    <p:extLst>
      <p:ext uri="{BB962C8B-B14F-4D97-AF65-F5344CB8AC3E}">
        <p14:creationId xmlns:p14="http://schemas.microsoft.com/office/powerpoint/2010/main" val="1032586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288282923"/>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04983223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36923246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970631002"/>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3010504747"/>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2895164106"/>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AEC10A0C-BB77-FD4A-8FA4-D4334D01E3A4}"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201290"/>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359154697"/>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2817938487"/>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7626849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0930664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418358367"/>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3774283"/>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1407667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8471517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860568817"/>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4528412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87403572"/>
      </p:ext>
    </p:extLst>
  </p:cSld>
  <p:clrMapOvr>
    <a:masterClrMapping/>
  </p:clrMapOvr>
  <p:transition spd="slow">
    <p:checke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6"/>
        <p:cNvGrpSpPr/>
        <p:nvPr/>
      </p:nvGrpSpPr>
      <p:grpSpPr>
        <a:xfrm>
          <a:off x="0" y="0"/>
          <a:ext cx="0" cy="0"/>
          <a:chOff x="0" y="0"/>
          <a:chExt cx="0" cy="0"/>
        </a:xfrm>
      </p:grpSpPr>
      <p:sp>
        <p:nvSpPr>
          <p:cNvPr id="47" name="Google Shape;47;p4"/>
          <p:cNvSpPr txBox="1">
            <a:spLocks noGrp="1"/>
          </p:cNvSpPr>
          <p:nvPr>
            <p:ph type="title"/>
          </p:nvPr>
        </p:nvSpPr>
        <p:spPr>
          <a:xfrm>
            <a:off x="812797" y="2700867"/>
            <a:ext cx="8463620" cy="1826580"/>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accent1"/>
              </a:buClr>
              <a:buSzPts val="4000"/>
              <a:buFont typeface="Trebuchet MS"/>
              <a:buNone/>
              <a:defRPr sz="40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48" name="Google Shape;48;p4"/>
          <p:cNvSpPr txBox="1">
            <a:spLocks noGrp="1"/>
          </p:cNvSpPr>
          <p:nvPr>
            <p:ph type="body" idx="1"/>
          </p:nvPr>
        </p:nvSpPr>
        <p:spPr>
          <a:xfrm>
            <a:off x="812797" y="4527449"/>
            <a:ext cx="8463620" cy="860399"/>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600"/>
              <a:buFont typeface="Noto Sans Symbols"/>
              <a:buNone/>
              <a:defRPr sz="2000" b="0" i="0" u="none" strike="noStrike" cap="none">
                <a:solidFill>
                  <a:srgbClr val="7F7F7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49" name="Google Shape;49;p4"/>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74A8BBF0-342D-409A-9C0A-B1B451E92883}" type="datetime1">
              <a:rPr lang="en-US" smtClean="0">
                <a:solidFill>
                  <a:prstClr val="black">
                    <a:tint val="75000"/>
                  </a:prstClr>
                </a:solidFill>
              </a:rPr>
              <a:pPr/>
              <a:t>3/5/2024</a:t>
            </a:fld>
            <a:endParaRPr lang="en-US">
              <a:solidFill>
                <a:prstClr val="black">
                  <a:tint val="75000"/>
                </a:prstClr>
              </a:solidFill>
            </a:endParaRPr>
          </a:p>
        </p:txBody>
      </p:sp>
      <p:sp>
        <p:nvSpPr>
          <p:cNvPr id="50" name="Google Shape;50;p4"/>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28079049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5"/>
          <p:cNvSpPr txBox="1">
            <a:spLocks noGrp="1"/>
          </p:cNvSpPr>
          <p:nvPr>
            <p:ph type="title"/>
          </p:nvPr>
        </p:nvSpPr>
        <p:spPr>
          <a:xfrm>
            <a:off x="812799" y="609600"/>
            <a:ext cx="8463616" cy="13208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53" name="Google Shape;53;p5"/>
          <p:cNvSpPr txBox="1">
            <a:spLocks noGrp="1"/>
          </p:cNvSpPr>
          <p:nvPr>
            <p:ph type="body" idx="1"/>
          </p:nvPr>
        </p:nvSpPr>
        <p:spPr>
          <a:xfrm>
            <a:off x="812799" y="2160983"/>
            <a:ext cx="4120895" cy="576262"/>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600"/>
              <a:buFont typeface="Noto Sans Symbols"/>
              <a:buNone/>
              <a:defRPr sz="2000" b="1"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440"/>
              <a:buFont typeface="Noto Sans Symbols"/>
              <a:buNone/>
              <a:defRPr sz="1800" b="1"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54" name="Google Shape;54;p5"/>
          <p:cNvSpPr txBox="1">
            <a:spLocks noGrp="1"/>
          </p:cNvSpPr>
          <p:nvPr>
            <p:ph type="body" idx="2"/>
          </p:nvPr>
        </p:nvSpPr>
        <p:spPr>
          <a:xfrm>
            <a:off x="812799" y="2737247"/>
            <a:ext cx="4120895" cy="3304117"/>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55" name="Google Shape;55;p5"/>
          <p:cNvSpPr txBox="1">
            <a:spLocks noGrp="1"/>
          </p:cNvSpPr>
          <p:nvPr>
            <p:ph type="body" idx="3"/>
          </p:nvPr>
        </p:nvSpPr>
        <p:spPr>
          <a:xfrm>
            <a:off x="5155519" y="2160983"/>
            <a:ext cx="4120895" cy="576262"/>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600"/>
              <a:buFont typeface="Noto Sans Symbols"/>
              <a:buNone/>
              <a:defRPr sz="2000" b="1"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440"/>
              <a:buFont typeface="Noto Sans Symbols"/>
              <a:buNone/>
              <a:defRPr sz="1800" b="1"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56" name="Google Shape;56;p5"/>
          <p:cNvSpPr txBox="1">
            <a:spLocks noGrp="1"/>
          </p:cNvSpPr>
          <p:nvPr>
            <p:ph type="body" idx="4"/>
          </p:nvPr>
        </p:nvSpPr>
        <p:spPr>
          <a:xfrm>
            <a:off x="5155519" y="2737247"/>
            <a:ext cx="4120895" cy="3304117"/>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57" name="Google Shape;57;p5"/>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581D52F2-9B11-4FC0-9217-7D20B3AC9849}" type="datetime1">
              <a:rPr lang="en-US" smtClean="0">
                <a:solidFill>
                  <a:prstClr val="black">
                    <a:tint val="75000"/>
                  </a:prstClr>
                </a:solidFill>
              </a:rPr>
              <a:pPr/>
              <a:t>3/5/2024</a:t>
            </a:fld>
            <a:endParaRPr lang="en-US">
              <a:solidFill>
                <a:prstClr val="black">
                  <a:tint val="75000"/>
                </a:prstClr>
              </a:solidFill>
            </a:endParaRPr>
          </a:p>
        </p:txBody>
      </p:sp>
      <p:sp>
        <p:nvSpPr>
          <p:cNvPr id="58" name="Google Shape;58;p5"/>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7025871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9"/>
        <p:cNvGrpSpPr/>
        <p:nvPr/>
      </p:nvGrpSpPr>
      <p:grpSpPr>
        <a:xfrm>
          <a:off x="0" y="0"/>
          <a:ext cx="0" cy="0"/>
          <a:chOff x="0" y="0"/>
          <a:chExt cx="0" cy="0"/>
        </a:xfrm>
      </p:grpSpPr>
      <p:sp>
        <p:nvSpPr>
          <p:cNvPr id="60" name="Google Shape;60;p6"/>
          <p:cNvSpPr txBox="1">
            <a:spLocks noGrp="1"/>
          </p:cNvSpPr>
          <p:nvPr>
            <p:ph type="title"/>
          </p:nvPr>
        </p:nvSpPr>
        <p:spPr>
          <a:xfrm>
            <a:off x="812799" y="1498605"/>
            <a:ext cx="3720243" cy="1278465"/>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accent1"/>
              </a:buClr>
              <a:buSzPts val="2000"/>
              <a:buFont typeface="Trebuchet MS"/>
              <a:buNone/>
              <a:defRPr sz="20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61" name="Google Shape;61;p6"/>
          <p:cNvSpPr txBox="1">
            <a:spLocks noGrp="1"/>
          </p:cNvSpPr>
          <p:nvPr>
            <p:ph type="body" idx="1"/>
          </p:nvPr>
        </p:nvSpPr>
        <p:spPr>
          <a:xfrm>
            <a:off x="4761701" y="514926"/>
            <a:ext cx="4514716" cy="5526437"/>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62" name="Google Shape;62;p6"/>
          <p:cNvSpPr txBox="1">
            <a:spLocks noGrp="1"/>
          </p:cNvSpPr>
          <p:nvPr>
            <p:ph type="body" idx="2"/>
          </p:nvPr>
        </p:nvSpPr>
        <p:spPr>
          <a:xfrm>
            <a:off x="812799" y="2777068"/>
            <a:ext cx="3720243" cy="2584448"/>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840"/>
              <a:buFont typeface="Noto Sans Symbols"/>
              <a:buNone/>
              <a:defRPr sz="105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63" name="Google Shape;63;p6"/>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936542C1-4E96-413B-B72E-6C4B39D85C9D}" type="datetime1">
              <a:rPr lang="en-US" smtClean="0">
                <a:solidFill>
                  <a:prstClr val="black">
                    <a:tint val="75000"/>
                  </a:prstClr>
                </a:solidFill>
              </a:rPr>
              <a:pPr/>
              <a:t>3/5/2024</a:t>
            </a:fld>
            <a:endParaRPr lang="en-US">
              <a:solidFill>
                <a:prstClr val="black">
                  <a:tint val="75000"/>
                </a:prstClr>
              </a:solidFill>
            </a:endParaRPr>
          </a:p>
        </p:txBody>
      </p:sp>
      <p:sp>
        <p:nvSpPr>
          <p:cNvPr id="64" name="Google Shape;64;p6"/>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1500318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a:lstStyle/>
          <a:p>
            <a:r>
              <a:rPr lang="en-US"/>
              <a:t>Click icon to add picture</a:t>
            </a:r>
            <a:endParaRPr lang="en-US"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812800" y="4800601"/>
            <a:ext cx="8463617" cy="566737"/>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accent1"/>
              </a:buClr>
              <a:buSzPts val="2400"/>
              <a:buFont typeface="Trebuchet MS"/>
              <a:buNone/>
              <a:defRPr sz="2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67" name="Google Shape;67;p7"/>
          <p:cNvSpPr>
            <a:spLocks noGrp="1"/>
          </p:cNvSpPr>
          <p:nvPr>
            <p:ph type="pic" idx="2"/>
          </p:nvPr>
        </p:nvSpPr>
        <p:spPr>
          <a:xfrm>
            <a:off x="812800" y="609600"/>
            <a:ext cx="8463617" cy="3845718"/>
          </a:xfrm>
          <a:prstGeom prst="rect">
            <a:avLst/>
          </a:prstGeom>
          <a:noFill/>
          <a:ln>
            <a:noFill/>
          </a:ln>
        </p:spPr>
        <p:txBody>
          <a:bodyPr spcFirstLastPara="1" wrap="square" lIns="91425" tIns="91425" rIns="91425" bIns="91425" anchor="t" anchorCtr="0"/>
          <a:lstStyle>
            <a:lvl1pPr marR="0" lvl="0" algn="ctr"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1pPr>
            <a:lvl2pPr marR="0" lvl="1"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R="0" lvl="2"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3pPr>
            <a:lvl4pPr marR="0" lvl="3"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4pPr>
            <a:lvl5pPr marR="0" lvl="4"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5pPr>
            <a:lvl6pPr marR="0" lvl="5"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6pPr>
            <a:lvl7pPr marR="0" lvl="6"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7pPr>
            <a:lvl8pPr marR="0" lvl="7"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8pPr>
            <a:lvl9pPr marR="0" lvl="8"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9pPr>
          </a:lstStyle>
          <a:p>
            <a:r>
              <a:rPr lang="en-US"/>
              <a:t>Click icon to add picture</a:t>
            </a:r>
            <a:endParaRPr/>
          </a:p>
        </p:txBody>
      </p:sp>
      <p:sp>
        <p:nvSpPr>
          <p:cNvPr id="68" name="Google Shape;68;p7"/>
          <p:cNvSpPr txBox="1">
            <a:spLocks noGrp="1"/>
          </p:cNvSpPr>
          <p:nvPr>
            <p:ph type="body" idx="1"/>
          </p:nvPr>
        </p:nvSpPr>
        <p:spPr>
          <a:xfrm>
            <a:off x="812800" y="5367337"/>
            <a:ext cx="8463617" cy="674024"/>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800"/>
              <a:buFont typeface="Noto Sans Symbols"/>
              <a:buNone/>
              <a:defRPr sz="10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69" name="Google Shape;69;p7"/>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3/5/2024</a:t>
            </a:fld>
            <a:endParaRPr lang="en-US">
              <a:solidFill>
                <a:prstClr val="black">
                  <a:tint val="75000"/>
                </a:prstClr>
              </a:solidFill>
            </a:endParaRPr>
          </a:p>
        </p:txBody>
      </p:sp>
      <p:sp>
        <p:nvSpPr>
          <p:cNvPr id="70" name="Google Shape;70;p7"/>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3547892110"/>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71"/>
        <p:cNvGrpSpPr/>
        <p:nvPr/>
      </p:nvGrpSpPr>
      <p:grpSpPr>
        <a:xfrm>
          <a:off x="0" y="0"/>
          <a:ext cx="0" cy="0"/>
          <a:chOff x="0" y="0"/>
          <a:chExt cx="0" cy="0"/>
        </a:xfrm>
      </p:grpSpPr>
      <p:sp>
        <p:nvSpPr>
          <p:cNvPr id="72" name="Google Shape;72;p8"/>
          <p:cNvSpPr txBox="1">
            <a:spLocks noGrp="1"/>
          </p:cNvSpPr>
          <p:nvPr>
            <p:ph type="title"/>
          </p:nvPr>
        </p:nvSpPr>
        <p:spPr>
          <a:xfrm>
            <a:off x="812801" y="609601"/>
            <a:ext cx="8463617" cy="3403599"/>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73" name="Google Shape;73;p8"/>
          <p:cNvSpPr txBox="1">
            <a:spLocks noGrp="1"/>
          </p:cNvSpPr>
          <p:nvPr>
            <p:ph type="body" idx="1"/>
          </p:nvPr>
        </p:nvSpPr>
        <p:spPr>
          <a:xfrm>
            <a:off x="812801" y="4470401"/>
            <a:ext cx="8463617" cy="1570961"/>
          </a:xfrm>
          <a:prstGeom prst="rect">
            <a:avLst/>
          </a:prstGeom>
          <a:noFill/>
          <a:ln>
            <a:noFill/>
          </a:ln>
        </p:spPr>
        <p:txBody>
          <a:bodyPr spcFirstLastPara="1" wrap="square" lIns="91425" tIns="91425" rIns="91425" bIns="91425" anchor="ctr"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74" name="Google Shape;74;p8"/>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3/5/2024</a:t>
            </a:fld>
            <a:endParaRPr lang="en-US">
              <a:solidFill>
                <a:prstClr val="black">
                  <a:tint val="75000"/>
                </a:prstClr>
              </a:solidFill>
            </a:endParaRPr>
          </a:p>
        </p:txBody>
      </p:sp>
      <p:sp>
        <p:nvSpPr>
          <p:cNvPr id="75" name="Google Shape;75;p8"/>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597920390"/>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76"/>
        <p:cNvGrpSpPr/>
        <p:nvPr/>
      </p:nvGrpSpPr>
      <p:grpSpPr>
        <a:xfrm>
          <a:off x="0" y="0"/>
          <a:ext cx="0" cy="0"/>
          <a:chOff x="0" y="0"/>
          <a:chExt cx="0" cy="0"/>
        </a:xfrm>
      </p:grpSpPr>
      <p:sp>
        <p:nvSpPr>
          <p:cNvPr id="77" name="Google Shape;77;p9"/>
          <p:cNvSpPr txBox="1">
            <a:spLocks noGrp="1"/>
          </p:cNvSpPr>
          <p:nvPr>
            <p:ph type="title"/>
          </p:nvPr>
        </p:nvSpPr>
        <p:spPr>
          <a:xfrm>
            <a:off x="1033180" y="609601"/>
            <a:ext cx="8096243" cy="3022599"/>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78" name="Google Shape;78;p9"/>
          <p:cNvSpPr txBox="1">
            <a:spLocks noGrp="1"/>
          </p:cNvSpPr>
          <p:nvPr>
            <p:ph type="body" idx="1"/>
          </p:nvPr>
        </p:nvSpPr>
        <p:spPr>
          <a:xfrm>
            <a:off x="1468099" y="3632200"/>
            <a:ext cx="7226404" cy="381000"/>
          </a:xfrm>
          <a:prstGeom prst="rect">
            <a:avLst/>
          </a:prstGeom>
          <a:noFill/>
          <a:ln>
            <a:noFill/>
          </a:ln>
        </p:spPr>
        <p:txBody>
          <a:bodyPr spcFirstLastPara="1" wrap="square" lIns="91425" tIns="91425" rIns="91425" bIns="91425" anchor="ctr" anchorCtr="0"/>
          <a:lstStyle>
            <a:lvl1pPr marL="457200" marR="0" lvl="0"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7F7F7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79" name="Google Shape;79;p9"/>
          <p:cNvSpPr txBox="1">
            <a:spLocks noGrp="1"/>
          </p:cNvSpPr>
          <p:nvPr>
            <p:ph type="body" idx="2"/>
          </p:nvPr>
        </p:nvSpPr>
        <p:spPr>
          <a:xfrm>
            <a:off x="812797" y="4470401"/>
            <a:ext cx="8463620" cy="1570961"/>
          </a:xfrm>
          <a:prstGeom prst="rect">
            <a:avLst/>
          </a:prstGeom>
          <a:noFill/>
          <a:ln>
            <a:noFill/>
          </a:ln>
        </p:spPr>
        <p:txBody>
          <a:bodyPr spcFirstLastPara="1" wrap="square" lIns="91425" tIns="91425" rIns="91425" bIns="91425" anchor="ctr"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80" name="Google Shape;80;p9"/>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3/5/2024</a:t>
            </a:fld>
            <a:endParaRPr lang="en-US">
              <a:solidFill>
                <a:prstClr val="black">
                  <a:tint val="75000"/>
                </a:prstClr>
              </a:solidFill>
            </a:endParaRPr>
          </a:p>
        </p:txBody>
      </p:sp>
      <p:sp>
        <p:nvSpPr>
          <p:cNvPr id="81" name="Google Shape;81;p9"/>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
        <p:nvSpPr>
          <p:cNvPr id="82" name="Google Shape;82;p9"/>
          <p:cNvSpPr txBox="1"/>
          <p:nvPr/>
        </p:nvSpPr>
        <p:spPr>
          <a:xfrm>
            <a:off x="643614" y="790377"/>
            <a:ext cx="60975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8000" b="0" i="0" u="none" strike="noStrike" cap="none">
                <a:solidFill>
                  <a:srgbClr val="9CC2E5"/>
                </a:solidFill>
                <a:latin typeface="Arial"/>
                <a:ea typeface="Arial"/>
                <a:cs typeface="Arial"/>
                <a:sym typeface="Arial"/>
              </a:rPr>
              <a:t>“</a:t>
            </a:r>
            <a:endParaRPr sz="1800"/>
          </a:p>
        </p:txBody>
      </p:sp>
      <p:sp>
        <p:nvSpPr>
          <p:cNvPr id="83" name="Google Shape;83;p9"/>
          <p:cNvSpPr txBox="1"/>
          <p:nvPr/>
        </p:nvSpPr>
        <p:spPr>
          <a:xfrm>
            <a:off x="8996933" y="2886556"/>
            <a:ext cx="60975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8000" b="0" i="0" u="none" strike="noStrike" cap="none">
                <a:solidFill>
                  <a:srgbClr val="9CC2E5"/>
                </a:solidFill>
                <a:latin typeface="Arial"/>
                <a:ea typeface="Arial"/>
                <a:cs typeface="Arial"/>
                <a:sym typeface="Arial"/>
              </a:rPr>
              <a:t>”</a:t>
            </a:r>
            <a:endParaRPr sz="1800"/>
          </a:p>
        </p:txBody>
      </p:sp>
    </p:spTree>
    <p:extLst>
      <p:ext uri="{BB962C8B-B14F-4D97-AF65-F5344CB8AC3E}">
        <p14:creationId xmlns:p14="http://schemas.microsoft.com/office/powerpoint/2010/main" val="1196871850"/>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84"/>
        <p:cNvGrpSpPr/>
        <p:nvPr/>
      </p:nvGrpSpPr>
      <p:grpSpPr>
        <a:xfrm>
          <a:off x="0" y="0"/>
          <a:ext cx="0" cy="0"/>
          <a:chOff x="0" y="0"/>
          <a:chExt cx="0" cy="0"/>
        </a:xfrm>
      </p:grpSpPr>
      <p:sp>
        <p:nvSpPr>
          <p:cNvPr id="85" name="Google Shape;85;p10"/>
          <p:cNvSpPr txBox="1">
            <a:spLocks noGrp="1"/>
          </p:cNvSpPr>
          <p:nvPr>
            <p:ph type="title"/>
          </p:nvPr>
        </p:nvSpPr>
        <p:spPr>
          <a:xfrm>
            <a:off x="812797" y="1931989"/>
            <a:ext cx="8463620" cy="2595459"/>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86" name="Google Shape;86;p10"/>
          <p:cNvSpPr txBox="1">
            <a:spLocks noGrp="1"/>
          </p:cNvSpPr>
          <p:nvPr>
            <p:ph type="body" idx="1"/>
          </p:nvPr>
        </p:nvSpPr>
        <p:spPr>
          <a:xfrm>
            <a:off x="812797" y="4527448"/>
            <a:ext cx="8463620" cy="1513914"/>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87" name="Google Shape;87;p10"/>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3/5/2024</a:t>
            </a:fld>
            <a:endParaRPr lang="en-US">
              <a:solidFill>
                <a:prstClr val="black">
                  <a:tint val="75000"/>
                </a:prstClr>
              </a:solidFill>
            </a:endParaRPr>
          </a:p>
        </p:txBody>
      </p:sp>
      <p:sp>
        <p:nvSpPr>
          <p:cNvPr id="88" name="Google Shape;88;p10"/>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99941940"/>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89"/>
        <p:cNvGrpSpPr/>
        <p:nvPr/>
      </p:nvGrpSpPr>
      <p:grpSpPr>
        <a:xfrm>
          <a:off x="0" y="0"/>
          <a:ext cx="0" cy="0"/>
          <a:chOff x="0" y="0"/>
          <a:chExt cx="0" cy="0"/>
        </a:xfrm>
      </p:grpSpPr>
      <p:sp>
        <p:nvSpPr>
          <p:cNvPr id="90" name="Google Shape;90;p11"/>
          <p:cNvSpPr txBox="1">
            <a:spLocks noGrp="1"/>
          </p:cNvSpPr>
          <p:nvPr>
            <p:ph type="title"/>
          </p:nvPr>
        </p:nvSpPr>
        <p:spPr>
          <a:xfrm>
            <a:off x="1033180" y="609601"/>
            <a:ext cx="8096243" cy="3022599"/>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91" name="Google Shape;91;p11"/>
          <p:cNvSpPr txBox="1">
            <a:spLocks noGrp="1"/>
          </p:cNvSpPr>
          <p:nvPr>
            <p:ph type="body" idx="1"/>
          </p:nvPr>
        </p:nvSpPr>
        <p:spPr>
          <a:xfrm>
            <a:off x="812797" y="4013201"/>
            <a:ext cx="8463620" cy="514247"/>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92" name="Google Shape;92;p11"/>
          <p:cNvSpPr txBox="1">
            <a:spLocks noGrp="1"/>
          </p:cNvSpPr>
          <p:nvPr>
            <p:ph type="body" idx="2"/>
          </p:nvPr>
        </p:nvSpPr>
        <p:spPr>
          <a:xfrm>
            <a:off x="812797" y="4527448"/>
            <a:ext cx="8463620" cy="1513914"/>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7F7F7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93" name="Google Shape;93;p11"/>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3/5/2024</a:t>
            </a:fld>
            <a:endParaRPr lang="en-US">
              <a:solidFill>
                <a:prstClr val="black">
                  <a:tint val="75000"/>
                </a:prstClr>
              </a:solidFill>
            </a:endParaRPr>
          </a:p>
        </p:txBody>
      </p:sp>
      <p:sp>
        <p:nvSpPr>
          <p:cNvPr id="94" name="Google Shape;94;p11"/>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
        <p:nvSpPr>
          <p:cNvPr id="95" name="Google Shape;95;p11"/>
          <p:cNvSpPr txBox="1"/>
          <p:nvPr/>
        </p:nvSpPr>
        <p:spPr>
          <a:xfrm>
            <a:off x="643614" y="790377"/>
            <a:ext cx="60975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8000" b="0" i="0" u="none" strike="noStrike" cap="none">
                <a:solidFill>
                  <a:srgbClr val="9CC2E5"/>
                </a:solidFill>
                <a:latin typeface="Arial"/>
                <a:ea typeface="Arial"/>
                <a:cs typeface="Arial"/>
                <a:sym typeface="Arial"/>
              </a:rPr>
              <a:t>“</a:t>
            </a:r>
            <a:endParaRPr sz="1800"/>
          </a:p>
        </p:txBody>
      </p:sp>
      <p:sp>
        <p:nvSpPr>
          <p:cNvPr id="96" name="Google Shape;96;p11"/>
          <p:cNvSpPr txBox="1"/>
          <p:nvPr/>
        </p:nvSpPr>
        <p:spPr>
          <a:xfrm>
            <a:off x="8996933" y="2886556"/>
            <a:ext cx="60975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8000" b="0" i="0" u="none" strike="noStrike" cap="none">
                <a:solidFill>
                  <a:srgbClr val="9CC2E5"/>
                </a:solidFill>
                <a:latin typeface="Arial"/>
                <a:ea typeface="Arial"/>
                <a:cs typeface="Arial"/>
                <a:sym typeface="Arial"/>
              </a:rPr>
              <a:t>”</a:t>
            </a:r>
            <a:endParaRPr sz="1800"/>
          </a:p>
        </p:txBody>
      </p:sp>
    </p:spTree>
    <p:extLst>
      <p:ext uri="{BB962C8B-B14F-4D97-AF65-F5344CB8AC3E}">
        <p14:creationId xmlns:p14="http://schemas.microsoft.com/office/powerpoint/2010/main" val="3646373307"/>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97"/>
        <p:cNvGrpSpPr/>
        <p:nvPr/>
      </p:nvGrpSpPr>
      <p:grpSpPr>
        <a:xfrm>
          <a:off x="0" y="0"/>
          <a:ext cx="0" cy="0"/>
          <a:chOff x="0" y="0"/>
          <a:chExt cx="0" cy="0"/>
        </a:xfrm>
      </p:grpSpPr>
      <p:sp>
        <p:nvSpPr>
          <p:cNvPr id="98" name="Google Shape;98;p12"/>
          <p:cNvSpPr txBox="1">
            <a:spLocks noGrp="1"/>
          </p:cNvSpPr>
          <p:nvPr>
            <p:ph type="title"/>
          </p:nvPr>
        </p:nvSpPr>
        <p:spPr>
          <a:xfrm>
            <a:off x="821130" y="609601"/>
            <a:ext cx="8455287" cy="3022599"/>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99" name="Google Shape;99;p12"/>
          <p:cNvSpPr txBox="1">
            <a:spLocks noGrp="1"/>
          </p:cNvSpPr>
          <p:nvPr>
            <p:ph type="body" idx="1"/>
          </p:nvPr>
        </p:nvSpPr>
        <p:spPr>
          <a:xfrm>
            <a:off x="812797" y="4013201"/>
            <a:ext cx="8463620" cy="514247"/>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chemeClr val="accent1"/>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100" name="Google Shape;100;p12"/>
          <p:cNvSpPr txBox="1">
            <a:spLocks noGrp="1"/>
          </p:cNvSpPr>
          <p:nvPr>
            <p:ph type="body" idx="2"/>
          </p:nvPr>
        </p:nvSpPr>
        <p:spPr>
          <a:xfrm>
            <a:off x="812797" y="4527448"/>
            <a:ext cx="8463620" cy="1513914"/>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7F7F7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101" name="Google Shape;101;p12"/>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3/5/2024</a:t>
            </a:fld>
            <a:endParaRPr lang="en-US">
              <a:solidFill>
                <a:prstClr val="black">
                  <a:tint val="75000"/>
                </a:prstClr>
              </a:solidFill>
            </a:endParaRPr>
          </a:p>
        </p:txBody>
      </p:sp>
      <p:sp>
        <p:nvSpPr>
          <p:cNvPr id="102" name="Google Shape;102;p12"/>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195217677"/>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03"/>
        <p:cNvGrpSpPr/>
        <p:nvPr/>
      </p:nvGrpSpPr>
      <p:grpSpPr>
        <a:xfrm>
          <a:off x="0" y="0"/>
          <a:ext cx="0" cy="0"/>
          <a:chOff x="0" y="0"/>
          <a:chExt cx="0" cy="0"/>
        </a:xfrm>
      </p:grpSpPr>
      <p:sp>
        <p:nvSpPr>
          <p:cNvPr id="104" name="Google Shape;104;p13"/>
          <p:cNvSpPr txBox="1">
            <a:spLocks noGrp="1"/>
          </p:cNvSpPr>
          <p:nvPr>
            <p:ph type="title"/>
          </p:nvPr>
        </p:nvSpPr>
        <p:spPr>
          <a:xfrm>
            <a:off x="812799" y="609600"/>
            <a:ext cx="8463616" cy="13208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105" name="Google Shape;105;p13"/>
          <p:cNvSpPr txBox="1">
            <a:spLocks noGrp="1"/>
          </p:cNvSpPr>
          <p:nvPr>
            <p:ph type="body" idx="1"/>
          </p:nvPr>
        </p:nvSpPr>
        <p:spPr>
          <a:xfrm rot="5400000">
            <a:off x="3104222" y="-130833"/>
            <a:ext cx="3880773" cy="8463617"/>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106" name="Google Shape;106;p13"/>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7F8F9461-E3EB-40CD-B93F-E5CBBBD8E0BA}" type="datetimeFigureOut">
              <a:rPr lang="en-US" smtClean="0">
                <a:solidFill>
                  <a:prstClr val="black">
                    <a:tint val="75000"/>
                  </a:prstClr>
                </a:solidFill>
              </a:rPr>
              <a:pPr/>
              <a:t>3/5/2024</a:t>
            </a:fld>
            <a:endParaRPr lang="en-US">
              <a:solidFill>
                <a:prstClr val="black">
                  <a:tint val="75000"/>
                </a:prstClr>
              </a:solidFill>
            </a:endParaRPr>
          </a:p>
        </p:txBody>
      </p:sp>
      <p:sp>
        <p:nvSpPr>
          <p:cNvPr id="107" name="Google Shape;107;p13"/>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724015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8"/>
        <p:cNvGrpSpPr/>
        <p:nvPr/>
      </p:nvGrpSpPr>
      <p:grpSpPr>
        <a:xfrm>
          <a:off x="0" y="0"/>
          <a:ext cx="0" cy="0"/>
          <a:chOff x="0" y="0"/>
          <a:chExt cx="0" cy="0"/>
        </a:xfrm>
      </p:grpSpPr>
      <p:sp>
        <p:nvSpPr>
          <p:cNvPr id="109" name="Google Shape;109;p14"/>
          <p:cNvSpPr txBox="1">
            <a:spLocks noGrp="1"/>
          </p:cNvSpPr>
          <p:nvPr>
            <p:ph type="title"/>
          </p:nvPr>
        </p:nvSpPr>
        <p:spPr>
          <a:xfrm rot="5400000">
            <a:off x="5996564" y="2582784"/>
            <a:ext cx="5251450" cy="1305083"/>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110" name="Google Shape;110;p14"/>
          <p:cNvSpPr txBox="1">
            <a:spLocks noGrp="1"/>
          </p:cNvSpPr>
          <p:nvPr>
            <p:ph type="body" idx="1"/>
          </p:nvPr>
        </p:nvSpPr>
        <p:spPr>
          <a:xfrm rot="5400000">
            <a:off x="1650423" y="-228026"/>
            <a:ext cx="5251450" cy="6926701"/>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111" name="Google Shape;111;p14"/>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60578FA3-38AD-400D-A4D2-18E8EF129E5F}" type="datetime1">
              <a:rPr lang="en-US" smtClean="0">
                <a:solidFill>
                  <a:prstClr val="black">
                    <a:tint val="75000"/>
                  </a:prstClr>
                </a:solidFill>
              </a:rPr>
              <a:pPr/>
              <a:t>3/5/2024</a:t>
            </a:fld>
            <a:endParaRPr lang="en-US">
              <a:solidFill>
                <a:prstClr val="black">
                  <a:tint val="75000"/>
                </a:prstClr>
              </a:solidFill>
            </a:endParaRPr>
          </a:p>
        </p:txBody>
      </p:sp>
      <p:sp>
        <p:nvSpPr>
          <p:cNvPr id="112" name="Google Shape;112;p14"/>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784855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119"/>
        <p:cNvGrpSpPr/>
        <p:nvPr/>
      </p:nvGrpSpPr>
      <p:grpSpPr>
        <a:xfrm>
          <a:off x="0" y="0"/>
          <a:ext cx="0" cy="0"/>
          <a:chOff x="0" y="0"/>
          <a:chExt cx="0" cy="0"/>
        </a:xfrm>
      </p:grpSpPr>
      <p:pic>
        <p:nvPicPr>
          <p:cNvPr id="120" name="Google Shape;120;p16" descr="PPT_Content.jpg"/>
          <p:cNvPicPr preferRelativeResize="0"/>
          <p:nvPr/>
        </p:nvPicPr>
        <p:blipFill rotWithShape="1">
          <a:blip r:embed="rId2">
            <a:alphaModFix/>
          </a:blip>
          <a:srcRect/>
          <a:stretch/>
        </p:blipFill>
        <p:spPr>
          <a:xfrm>
            <a:off x="0" y="-8877"/>
            <a:ext cx="12192000" cy="6858000"/>
          </a:xfrm>
          <a:prstGeom prst="rect">
            <a:avLst/>
          </a:prstGeom>
          <a:noFill/>
          <a:ln>
            <a:noFill/>
          </a:ln>
        </p:spPr>
      </p:pic>
      <p:sp>
        <p:nvSpPr>
          <p:cNvPr id="121" name="Google Shape;121;p16"/>
          <p:cNvSpPr txBox="1">
            <a:spLocks noGrp="1"/>
          </p:cNvSpPr>
          <p:nvPr>
            <p:ph type="ctrTitle"/>
          </p:nvPr>
        </p:nvSpPr>
        <p:spPr>
          <a:xfrm>
            <a:off x="133166" y="878675"/>
            <a:ext cx="9442881" cy="701551"/>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3600"/>
              <a:buNone/>
              <a:defRPr b="1"/>
            </a:lvl1pPr>
            <a:lvl2pPr lvl="1" algn="l">
              <a:spcBef>
                <a:spcPts val="0"/>
              </a:spcBef>
              <a:spcAft>
                <a:spcPts val="0"/>
              </a:spcAft>
              <a:buClr>
                <a:schemeClr val="dk2"/>
              </a:buClr>
              <a:buSzPts val="1800"/>
              <a:buNone/>
              <a:defRPr/>
            </a:lvl2pPr>
            <a:lvl3pPr lvl="2" algn="l">
              <a:spcBef>
                <a:spcPts val="0"/>
              </a:spcBef>
              <a:spcAft>
                <a:spcPts val="0"/>
              </a:spcAft>
              <a:buClr>
                <a:schemeClr val="dk2"/>
              </a:buClr>
              <a:buSzPts val="1800"/>
              <a:buNone/>
              <a:defRPr/>
            </a:lvl3pPr>
            <a:lvl4pPr lvl="3" algn="l">
              <a:spcBef>
                <a:spcPts val="0"/>
              </a:spcBef>
              <a:spcAft>
                <a:spcPts val="0"/>
              </a:spcAft>
              <a:buClr>
                <a:schemeClr val="dk2"/>
              </a:buClr>
              <a:buSzPts val="1800"/>
              <a:buNone/>
              <a:defRPr/>
            </a:lvl4pPr>
            <a:lvl5pPr lvl="4" algn="l">
              <a:spcBef>
                <a:spcPts val="0"/>
              </a:spcBef>
              <a:spcAft>
                <a:spcPts val="0"/>
              </a:spcAft>
              <a:buClr>
                <a:schemeClr val="dk2"/>
              </a:buClr>
              <a:buSzPts val="1800"/>
              <a:buNone/>
              <a:defRPr/>
            </a:lvl5pPr>
            <a:lvl6pPr lvl="5" algn="l">
              <a:spcBef>
                <a:spcPts val="0"/>
              </a:spcBef>
              <a:spcAft>
                <a:spcPts val="0"/>
              </a:spcAft>
              <a:buClr>
                <a:schemeClr val="dk2"/>
              </a:buClr>
              <a:buSzPts val="1800"/>
              <a:buNone/>
              <a:defRPr/>
            </a:lvl6pPr>
            <a:lvl7pPr lvl="6" algn="l">
              <a:spcBef>
                <a:spcPts val="0"/>
              </a:spcBef>
              <a:spcAft>
                <a:spcPts val="0"/>
              </a:spcAft>
              <a:buClr>
                <a:schemeClr val="dk2"/>
              </a:buClr>
              <a:buSzPts val="1800"/>
              <a:buNone/>
              <a:defRPr/>
            </a:lvl7pPr>
            <a:lvl8pPr lvl="7" algn="l">
              <a:spcBef>
                <a:spcPts val="0"/>
              </a:spcBef>
              <a:spcAft>
                <a:spcPts val="0"/>
              </a:spcAft>
              <a:buClr>
                <a:schemeClr val="dk2"/>
              </a:buClr>
              <a:buSzPts val="1800"/>
              <a:buNone/>
              <a:defRPr/>
            </a:lvl8pPr>
            <a:lvl9pPr lvl="8" algn="l">
              <a:spcBef>
                <a:spcPts val="0"/>
              </a:spcBef>
              <a:spcAft>
                <a:spcPts val="0"/>
              </a:spcAft>
              <a:buClr>
                <a:schemeClr val="dk2"/>
              </a:buClr>
              <a:buSzPts val="1800"/>
              <a:buNone/>
              <a:defRPr/>
            </a:lvl9pPr>
          </a:lstStyle>
          <a:p>
            <a:r>
              <a:rPr lang="en-US"/>
              <a:t>Click to edit Master title style</a:t>
            </a:r>
            <a:endParaRPr/>
          </a:p>
        </p:txBody>
      </p:sp>
      <p:sp>
        <p:nvSpPr>
          <p:cNvPr id="122" name="Google Shape;122;p16"/>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lvl="0" algn="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fld id="{EC43563C-D9B3-4432-B336-144C997D6215}" type="datetime1">
              <a:rPr lang="en-US" smtClean="0">
                <a:solidFill>
                  <a:prstClr val="black">
                    <a:tint val="75000"/>
                  </a:prstClr>
                </a:solidFill>
              </a:rPr>
              <a:pPr/>
              <a:t>3/5/2024</a:t>
            </a:fld>
            <a:endParaRPr lang="en-US">
              <a:solidFill>
                <a:prstClr val="black">
                  <a:tint val="75000"/>
                </a:prstClr>
              </a:solidFill>
            </a:endParaRPr>
          </a:p>
        </p:txBody>
      </p:sp>
      <p:sp>
        <p:nvSpPr>
          <p:cNvPr id="123" name="Google Shape;123;p1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lang="en-US">
              <a:solidFill>
                <a:prstClr val="black">
                  <a:tint val="75000"/>
                </a:prstClr>
              </a:solidFill>
            </a:endParaRPr>
          </a:p>
        </p:txBody>
      </p:sp>
      <p:sp>
        <p:nvSpPr>
          <p:cNvPr id="124" name="Google Shape;124;p1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fld id="{F7886C9C-DC18-4195-8FD5-A50AA931D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490819"/>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4D8DEE8-7A87-4E01-8ADE-4C49CDD43F74}" type="datetime1">
              <a:rPr lang="en-US" smtClean="0">
                <a:solidFill>
                  <a:prstClr val="black">
                    <a:tint val="75000"/>
                  </a:prstClr>
                </a:solidFill>
              </a:rPr>
              <a:pPr/>
              <a:t>3/5/2024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886C9C-DC18-4195-8FD5-A50AA931D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5085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anchor="b" anchorCtr="0">
            <a:normAutofit/>
          </a:bodyPr>
          <a:lstStyle>
            <a:lvl1pPr>
              <a:defRPr sz="4100" b="1" i="0" baseline="0">
                <a:solidFill>
                  <a:schemeClr val="tx1"/>
                </a:solidFill>
                <a:latin typeface="+mj-lt"/>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FF424-F111-43CB-9C75-D52325012943}" type="datetime1">
              <a:rPr lang="en-US" smtClean="0">
                <a:solidFill>
                  <a:prstClr val="black">
                    <a:tint val="75000"/>
                  </a:prstClr>
                </a:solidFill>
              </a:rPr>
              <a:pPr/>
              <a:t>3/5/2024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886C9C-DC18-4195-8FD5-A50AA931D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54407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97329382"/>
      </p:ext>
    </p:extLst>
  </p:cSld>
  <p:clrMapOvr>
    <a:masterClrMapping/>
  </p:clrMapOvr>
  <p:transition spd="slow">
    <p:checke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3"/>
        <p:cNvGrpSpPr/>
        <p:nvPr/>
      </p:nvGrpSpPr>
      <p:grpSpPr>
        <a:xfrm>
          <a:off x="0" y="0"/>
          <a:ext cx="0" cy="0"/>
          <a:chOff x="0" y="0"/>
          <a:chExt cx="0" cy="0"/>
        </a:xfrm>
      </p:grpSpPr>
      <p:sp>
        <p:nvSpPr>
          <p:cNvPr id="14" name="Google Shape;14;g2658efcf582_0_302"/>
          <p:cNvSpPr txBox="1">
            <a:spLocks noGrp="1"/>
          </p:cNvSpPr>
          <p:nvPr>
            <p:ph type="title"/>
          </p:nvPr>
        </p:nvSpPr>
        <p:spPr>
          <a:xfrm>
            <a:off x="839788" y="457200"/>
            <a:ext cx="3932400" cy="1600200"/>
          </a:xfrm>
          <a:prstGeom prst="rect">
            <a:avLst/>
          </a:prstGeom>
          <a:noFill/>
          <a:ln>
            <a:noFill/>
          </a:ln>
        </p:spPr>
        <p:txBody>
          <a:bodyPr spcFirstLastPara="1" wrap="square" lIns="111750" tIns="55850" rIns="111750" bIns="55850" anchor="b" anchorCtr="0">
            <a:noAutofit/>
          </a:bodyPr>
          <a:lstStyle>
            <a:lvl1pPr marR="0" lvl="0" algn="l" rtl="0">
              <a:lnSpc>
                <a:spcPct val="90000"/>
              </a:lnSpc>
              <a:spcBef>
                <a:spcPts val="0"/>
              </a:spcBef>
              <a:spcAft>
                <a:spcPts val="0"/>
              </a:spcAft>
              <a:buClr>
                <a:schemeClr val="dk1"/>
              </a:buClr>
              <a:buSzPts val="3900"/>
              <a:buFont typeface="Calibri"/>
              <a:buNone/>
              <a:defRPr sz="3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15" name="Google Shape;15;g2658efcf582_0_302"/>
          <p:cNvSpPr>
            <a:spLocks noGrp="1"/>
          </p:cNvSpPr>
          <p:nvPr>
            <p:ph type="pic" idx="2"/>
          </p:nvPr>
        </p:nvSpPr>
        <p:spPr>
          <a:xfrm>
            <a:off x="5183188" y="987426"/>
            <a:ext cx="6172200" cy="4873800"/>
          </a:xfrm>
          <a:prstGeom prst="rect">
            <a:avLst/>
          </a:prstGeom>
          <a:noFill/>
          <a:ln>
            <a:noFill/>
          </a:ln>
        </p:spPr>
      </p:sp>
      <p:sp>
        <p:nvSpPr>
          <p:cNvPr id="16" name="Google Shape;16;g2658efcf582_0_302"/>
          <p:cNvSpPr txBox="1">
            <a:spLocks noGrp="1"/>
          </p:cNvSpPr>
          <p:nvPr>
            <p:ph type="body" idx="1"/>
          </p:nvPr>
        </p:nvSpPr>
        <p:spPr>
          <a:xfrm>
            <a:off x="839788" y="2057400"/>
            <a:ext cx="3932400" cy="3811800"/>
          </a:xfrm>
          <a:prstGeom prst="rect">
            <a:avLst/>
          </a:prstGeom>
          <a:noFill/>
          <a:ln>
            <a:noFill/>
          </a:ln>
        </p:spPr>
        <p:txBody>
          <a:bodyPr spcFirstLastPara="1" wrap="square" lIns="111750" tIns="55850" rIns="111750" bIns="55850" anchor="t" anchorCtr="0">
            <a:noAutofit/>
          </a:bodyPr>
          <a:lstStyle>
            <a:lvl1pPr marL="457200" marR="0" lvl="0" indent="-228600" algn="l" rtl="0">
              <a:lnSpc>
                <a:spcPct val="90000"/>
              </a:lnSpc>
              <a:spcBef>
                <a:spcPts val="12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600"/>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6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7" name="Google Shape;17;g2658efcf582_0_302"/>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89797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8"/>
        <p:cNvGrpSpPr/>
        <p:nvPr/>
      </p:nvGrpSpPr>
      <p:grpSpPr>
        <a:xfrm>
          <a:off x="0" y="0"/>
          <a:ext cx="0" cy="0"/>
          <a:chOff x="0" y="0"/>
          <a:chExt cx="0" cy="0"/>
        </a:xfrm>
      </p:grpSpPr>
      <p:sp>
        <p:nvSpPr>
          <p:cNvPr id="19" name="Google Shape;19;g2658efcf582_0_298"/>
          <p:cNvSpPr txBox="1">
            <a:spLocks noGrp="1"/>
          </p:cNvSpPr>
          <p:nvPr>
            <p:ph type="title"/>
          </p:nvPr>
        </p:nvSpPr>
        <p:spPr>
          <a:xfrm>
            <a:off x="838200" y="365126"/>
            <a:ext cx="10515600" cy="1325700"/>
          </a:xfrm>
          <a:prstGeom prst="rect">
            <a:avLst/>
          </a:prstGeom>
          <a:noFill/>
          <a:ln>
            <a:noFill/>
          </a:ln>
        </p:spPr>
        <p:txBody>
          <a:bodyPr spcFirstLastPara="1" wrap="square" lIns="111750" tIns="55850" rIns="111750" bIns="55850" anchor="t" anchorCtr="0">
            <a:noAutofit/>
          </a:bodyPr>
          <a:lstStyle>
            <a:lvl1pPr marR="0" lvl="0" algn="l" rtl="0">
              <a:lnSpc>
                <a:spcPct val="90000"/>
              </a:lnSpc>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20" name="Google Shape;20;g2658efcf582_0_298"/>
          <p:cNvSpPr txBox="1">
            <a:spLocks noGrp="1"/>
          </p:cNvSpPr>
          <p:nvPr>
            <p:ph type="body" idx="1"/>
          </p:nvPr>
        </p:nvSpPr>
        <p:spPr>
          <a:xfrm>
            <a:off x="838200" y="1825625"/>
            <a:ext cx="10515600" cy="4351500"/>
          </a:xfrm>
          <a:prstGeom prst="rect">
            <a:avLst/>
          </a:prstGeom>
          <a:noFill/>
          <a:ln>
            <a:noFill/>
          </a:ln>
        </p:spPr>
        <p:txBody>
          <a:bodyPr spcFirstLastPara="1" wrap="square" lIns="111750" tIns="55850" rIns="111750" bIns="55850" anchor="t" anchorCtr="0">
            <a:noAutofit/>
          </a:bodyPr>
          <a:lstStyle>
            <a:lvl1pPr marL="457200" marR="0" lvl="0" indent="-444500" algn="l" rtl="0">
              <a:lnSpc>
                <a:spcPct val="90000"/>
              </a:lnSpc>
              <a:spcBef>
                <a:spcPts val="12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1pPr>
            <a:lvl2pPr marL="914400" marR="0" lvl="1" indent="-419100" algn="l" rtl="0">
              <a:lnSpc>
                <a:spcPct val="9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21" name="Google Shape;21;g2658efcf582_0_298"/>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010038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2"/>
        <p:cNvGrpSpPr/>
        <p:nvPr/>
      </p:nvGrpSpPr>
      <p:grpSpPr>
        <a:xfrm>
          <a:off x="0" y="0"/>
          <a:ext cx="0" cy="0"/>
          <a:chOff x="0" y="0"/>
          <a:chExt cx="0" cy="0"/>
        </a:xfrm>
      </p:grpSpPr>
      <p:sp>
        <p:nvSpPr>
          <p:cNvPr id="23" name="Google Shape;23;g2658efcf582_0_307"/>
          <p:cNvSpPr txBox="1">
            <a:spLocks noGrp="1"/>
          </p:cNvSpPr>
          <p:nvPr>
            <p:ph type="title"/>
          </p:nvPr>
        </p:nvSpPr>
        <p:spPr>
          <a:xfrm>
            <a:off x="839788" y="365126"/>
            <a:ext cx="10515600" cy="1325700"/>
          </a:xfrm>
          <a:prstGeom prst="rect">
            <a:avLst/>
          </a:prstGeom>
          <a:noFill/>
          <a:ln>
            <a:noFill/>
          </a:ln>
        </p:spPr>
        <p:txBody>
          <a:bodyPr spcFirstLastPara="1" wrap="square" lIns="111750" tIns="55850" rIns="111750" bIns="55850" anchor="t" anchorCtr="0">
            <a:noAutofit/>
          </a:bodyPr>
          <a:lstStyle>
            <a:lvl1pPr marR="0" lvl="0" algn="l" rtl="0">
              <a:lnSpc>
                <a:spcPct val="90000"/>
              </a:lnSpc>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24" name="Google Shape;24;g2658efcf582_0_307"/>
          <p:cNvSpPr txBox="1">
            <a:spLocks noGrp="1"/>
          </p:cNvSpPr>
          <p:nvPr>
            <p:ph type="body" idx="1"/>
          </p:nvPr>
        </p:nvSpPr>
        <p:spPr>
          <a:xfrm>
            <a:off x="839790" y="1681163"/>
            <a:ext cx="5157900" cy="824100"/>
          </a:xfrm>
          <a:prstGeom prst="rect">
            <a:avLst/>
          </a:prstGeom>
          <a:noFill/>
          <a:ln>
            <a:noFill/>
          </a:ln>
        </p:spPr>
        <p:txBody>
          <a:bodyPr spcFirstLastPara="1" wrap="square" lIns="111750" tIns="55850" rIns="111750" bIns="55850" anchor="b" anchorCtr="0">
            <a:noAutofit/>
          </a:bodyPr>
          <a:lstStyle>
            <a:lvl1pPr marL="457200" marR="0" lvl="0" indent="-228600" algn="l" rtl="0">
              <a:lnSpc>
                <a:spcPct val="90000"/>
              </a:lnSpc>
              <a:spcBef>
                <a:spcPts val="1200"/>
              </a:spcBef>
              <a:spcAft>
                <a:spcPts val="0"/>
              </a:spcAft>
              <a:buClr>
                <a:schemeClr val="dk1"/>
              </a:buClr>
              <a:buSzPts val="3000"/>
              <a:buFont typeface="Arial"/>
              <a:buNone/>
              <a:defRPr sz="30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600"/>
              </a:spcBef>
              <a:spcAft>
                <a:spcPts val="0"/>
              </a:spcAft>
              <a:buClr>
                <a:schemeClr val="dk1"/>
              </a:buClr>
              <a:buSzPts val="2500"/>
              <a:buFont typeface="Arial"/>
              <a:buNone/>
              <a:defRPr sz="2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600"/>
              </a:spcBef>
              <a:spcAft>
                <a:spcPts val="0"/>
              </a:spcAft>
              <a:buClr>
                <a:schemeClr val="dk1"/>
              </a:buClr>
              <a:buSzPts val="2200"/>
              <a:buFont typeface="Arial"/>
              <a:buNone/>
              <a:defRPr sz="22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9pPr>
          </a:lstStyle>
          <a:p>
            <a:endParaRPr/>
          </a:p>
        </p:txBody>
      </p:sp>
      <p:sp>
        <p:nvSpPr>
          <p:cNvPr id="25" name="Google Shape;25;g2658efcf582_0_307"/>
          <p:cNvSpPr txBox="1">
            <a:spLocks noGrp="1"/>
          </p:cNvSpPr>
          <p:nvPr>
            <p:ph type="body" idx="2"/>
          </p:nvPr>
        </p:nvSpPr>
        <p:spPr>
          <a:xfrm>
            <a:off x="839790" y="2505075"/>
            <a:ext cx="5157900" cy="3684600"/>
          </a:xfrm>
          <a:prstGeom prst="rect">
            <a:avLst/>
          </a:prstGeom>
          <a:noFill/>
          <a:ln>
            <a:noFill/>
          </a:ln>
        </p:spPr>
        <p:txBody>
          <a:bodyPr spcFirstLastPara="1" wrap="square" lIns="111750" tIns="55850" rIns="111750" bIns="55850" anchor="t" anchorCtr="0">
            <a:noAutofit/>
          </a:bodyPr>
          <a:lstStyle>
            <a:lvl1pPr marL="457200" marR="0" lvl="0" indent="-444500" algn="l" rtl="0">
              <a:lnSpc>
                <a:spcPct val="90000"/>
              </a:lnSpc>
              <a:spcBef>
                <a:spcPts val="12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1pPr>
            <a:lvl2pPr marL="914400" marR="0" lvl="1" indent="-419100" algn="l" rtl="0">
              <a:lnSpc>
                <a:spcPct val="9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26" name="Google Shape;26;g2658efcf582_0_307"/>
          <p:cNvSpPr txBox="1">
            <a:spLocks noGrp="1"/>
          </p:cNvSpPr>
          <p:nvPr>
            <p:ph type="body" idx="3"/>
          </p:nvPr>
        </p:nvSpPr>
        <p:spPr>
          <a:xfrm>
            <a:off x="6172200" y="1681163"/>
            <a:ext cx="5183400" cy="824100"/>
          </a:xfrm>
          <a:prstGeom prst="rect">
            <a:avLst/>
          </a:prstGeom>
          <a:noFill/>
          <a:ln>
            <a:noFill/>
          </a:ln>
        </p:spPr>
        <p:txBody>
          <a:bodyPr spcFirstLastPara="1" wrap="square" lIns="111750" tIns="55850" rIns="111750" bIns="55850" anchor="b" anchorCtr="0">
            <a:noAutofit/>
          </a:bodyPr>
          <a:lstStyle>
            <a:lvl1pPr marL="457200" marR="0" lvl="0" indent="-228600" algn="l" rtl="0">
              <a:lnSpc>
                <a:spcPct val="90000"/>
              </a:lnSpc>
              <a:spcBef>
                <a:spcPts val="1200"/>
              </a:spcBef>
              <a:spcAft>
                <a:spcPts val="0"/>
              </a:spcAft>
              <a:buClr>
                <a:schemeClr val="dk1"/>
              </a:buClr>
              <a:buSzPts val="3000"/>
              <a:buFont typeface="Arial"/>
              <a:buNone/>
              <a:defRPr sz="30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600"/>
              </a:spcBef>
              <a:spcAft>
                <a:spcPts val="0"/>
              </a:spcAft>
              <a:buClr>
                <a:schemeClr val="dk1"/>
              </a:buClr>
              <a:buSzPts val="2500"/>
              <a:buFont typeface="Arial"/>
              <a:buNone/>
              <a:defRPr sz="2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600"/>
              </a:spcBef>
              <a:spcAft>
                <a:spcPts val="0"/>
              </a:spcAft>
              <a:buClr>
                <a:schemeClr val="dk1"/>
              </a:buClr>
              <a:buSzPts val="2200"/>
              <a:buFont typeface="Arial"/>
              <a:buNone/>
              <a:defRPr sz="22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9pPr>
          </a:lstStyle>
          <a:p>
            <a:endParaRPr/>
          </a:p>
        </p:txBody>
      </p:sp>
      <p:sp>
        <p:nvSpPr>
          <p:cNvPr id="27" name="Google Shape;27;g2658efcf582_0_307"/>
          <p:cNvSpPr txBox="1">
            <a:spLocks noGrp="1"/>
          </p:cNvSpPr>
          <p:nvPr>
            <p:ph type="body" idx="4"/>
          </p:nvPr>
        </p:nvSpPr>
        <p:spPr>
          <a:xfrm>
            <a:off x="6172200" y="2505075"/>
            <a:ext cx="5183400" cy="3684600"/>
          </a:xfrm>
          <a:prstGeom prst="rect">
            <a:avLst/>
          </a:prstGeom>
          <a:noFill/>
          <a:ln>
            <a:noFill/>
          </a:ln>
        </p:spPr>
        <p:txBody>
          <a:bodyPr spcFirstLastPara="1" wrap="square" lIns="111750" tIns="55850" rIns="111750" bIns="55850" anchor="t" anchorCtr="0">
            <a:noAutofit/>
          </a:bodyPr>
          <a:lstStyle>
            <a:lvl1pPr marL="457200" marR="0" lvl="0" indent="-444500" algn="l" rtl="0">
              <a:lnSpc>
                <a:spcPct val="90000"/>
              </a:lnSpc>
              <a:spcBef>
                <a:spcPts val="12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1pPr>
            <a:lvl2pPr marL="914400" marR="0" lvl="1" indent="-419100" algn="l" rtl="0">
              <a:lnSpc>
                <a:spcPct val="9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28" name="Google Shape;28;g2658efcf582_0_307"/>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416098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9"/>
        <p:cNvGrpSpPr/>
        <p:nvPr/>
      </p:nvGrpSpPr>
      <p:grpSpPr>
        <a:xfrm>
          <a:off x="0" y="0"/>
          <a:ext cx="0" cy="0"/>
          <a:chOff x="0" y="0"/>
          <a:chExt cx="0" cy="0"/>
        </a:xfrm>
      </p:grpSpPr>
      <p:sp>
        <p:nvSpPr>
          <p:cNvPr id="30" name="Google Shape;30;g2658efcf582_0_314"/>
          <p:cNvSpPr txBox="1">
            <a:spLocks noGrp="1"/>
          </p:cNvSpPr>
          <p:nvPr>
            <p:ph type="ctrTitle"/>
          </p:nvPr>
        </p:nvSpPr>
        <p:spPr>
          <a:xfrm>
            <a:off x="914400" y="1122363"/>
            <a:ext cx="10363200" cy="2387400"/>
          </a:xfrm>
          <a:prstGeom prst="rect">
            <a:avLst/>
          </a:prstGeom>
          <a:noFill/>
          <a:ln>
            <a:noFill/>
          </a:ln>
        </p:spPr>
        <p:txBody>
          <a:bodyPr spcFirstLastPara="1" wrap="square" lIns="111750" tIns="55850" rIns="111750" bIns="55850" anchor="b" anchorCtr="0">
            <a:noAutofit/>
          </a:bodyPr>
          <a:lstStyle>
            <a:lvl1pPr marR="0" lvl="0" algn="ctr" rtl="0">
              <a:lnSpc>
                <a:spcPct val="90000"/>
              </a:lnSpc>
              <a:spcBef>
                <a:spcPts val="0"/>
              </a:spcBef>
              <a:spcAft>
                <a:spcPts val="0"/>
              </a:spcAft>
              <a:buClr>
                <a:schemeClr val="dk1"/>
              </a:buClr>
              <a:buSzPts val="7400"/>
              <a:buFont typeface="Calibri"/>
              <a:buNone/>
              <a:defRPr sz="7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31" name="Google Shape;31;g2658efcf582_0_314"/>
          <p:cNvSpPr txBox="1">
            <a:spLocks noGrp="1"/>
          </p:cNvSpPr>
          <p:nvPr>
            <p:ph type="subTitle" idx="1"/>
          </p:nvPr>
        </p:nvSpPr>
        <p:spPr>
          <a:xfrm>
            <a:off x="1524000" y="3602038"/>
            <a:ext cx="9144000" cy="1655700"/>
          </a:xfrm>
          <a:prstGeom prst="rect">
            <a:avLst/>
          </a:prstGeom>
          <a:noFill/>
          <a:ln>
            <a:noFill/>
          </a:ln>
        </p:spPr>
        <p:txBody>
          <a:bodyPr spcFirstLastPara="1" wrap="square" lIns="111750" tIns="55850" rIns="111750" bIns="55850" anchor="t" anchorCtr="0">
            <a:noAutofit/>
          </a:bodyPr>
          <a:lstStyle>
            <a:lvl1pPr marR="0" lvl="0" algn="ctr" rtl="0">
              <a:lnSpc>
                <a:spcPct val="90000"/>
              </a:lnSpc>
              <a:spcBef>
                <a:spcPts val="1200"/>
              </a:spcBef>
              <a:spcAft>
                <a:spcPts val="0"/>
              </a:spcAft>
              <a:buClr>
                <a:schemeClr val="dk1"/>
              </a:buClr>
              <a:buSzPts val="3000"/>
              <a:buFont typeface="Arial"/>
              <a:buNone/>
              <a:defRPr sz="3000" b="0" i="0" u="none" strike="noStrike" cap="none">
                <a:solidFill>
                  <a:schemeClr val="dk1"/>
                </a:solidFill>
                <a:latin typeface="Calibri"/>
                <a:ea typeface="Calibri"/>
                <a:cs typeface="Calibri"/>
                <a:sym typeface="Calibri"/>
              </a:defRPr>
            </a:lvl1pPr>
            <a:lvl2pPr marR="0" lvl="1" algn="ctr" rtl="0">
              <a:lnSpc>
                <a:spcPct val="90000"/>
              </a:lnSpc>
              <a:spcBef>
                <a:spcPts val="600"/>
              </a:spcBef>
              <a:spcAft>
                <a:spcPts val="0"/>
              </a:spcAft>
              <a:buClr>
                <a:schemeClr val="dk1"/>
              </a:buClr>
              <a:buSzPts val="2500"/>
              <a:buFont typeface="Arial"/>
              <a:buNone/>
              <a:defRPr sz="2500" b="0" i="0" u="none" strike="noStrike" cap="none">
                <a:solidFill>
                  <a:schemeClr val="dk1"/>
                </a:solidFill>
                <a:latin typeface="Calibri"/>
                <a:ea typeface="Calibri"/>
                <a:cs typeface="Calibri"/>
                <a:sym typeface="Calibri"/>
              </a:defRPr>
            </a:lvl2pPr>
            <a:lvl3pPr marR="0" lvl="2" algn="ctr" rtl="0">
              <a:lnSpc>
                <a:spcPct val="90000"/>
              </a:lnSpc>
              <a:spcBef>
                <a:spcPts val="60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3pPr>
            <a:lvl4pPr marR="0" lvl="3" algn="ctr"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ctr"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ctr"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ctr"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ctr"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ctr"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2" name="Google Shape;32;g2658efcf582_0_314"/>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609171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tatement">
  <p:cSld name="Statement">
    <p:spTree>
      <p:nvGrpSpPr>
        <p:cNvPr id="1" name="Shape 33"/>
        <p:cNvGrpSpPr/>
        <p:nvPr/>
      </p:nvGrpSpPr>
      <p:grpSpPr>
        <a:xfrm>
          <a:off x="0" y="0"/>
          <a:ext cx="0" cy="0"/>
          <a:chOff x="0" y="0"/>
          <a:chExt cx="0" cy="0"/>
        </a:xfrm>
      </p:grpSpPr>
      <p:sp>
        <p:nvSpPr>
          <p:cNvPr id="34" name="Google Shape;34;g2658efcf582_0_318"/>
          <p:cNvSpPr txBox="1">
            <a:spLocks noGrp="1"/>
          </p:cNvSpPr>
          <p:nvPr>
            <p:ph type="body" idx="1"/>
          </p:nvPr>
        </p:nvSpPr>
        <p:spPr>
          <a:xfrm>
            <a:off x="603250" y="2460422"/>
            <a:ext cx="10985700" cy="1937100"/>
          </a:xfrm>
          <a:prstGeom prst="rect">
            <a:avLst/>
          </a:prstGeom>
          <a:noFill/>
          <a:ln>
            <a:noFill/>
          </a:ln>
        </p:spPr>
        <p:txBody>
          <a:bodyPr spcFirstLastPara="1" wrap="square" lIns="62100" tIns="62100" rIns="62100" bIns="62100" anchor="ctr" anchorCtr="0">
            <a:normAutofit/>
          </a:bodyPr>
          <a:lstStyle>
            <a:lvl1pPr marL="457200" marR="0" lvl="0" indent="-228600" algn="ctr" rtl="0">
              <a:lnSpc>
                <a:spcPct val="80000"/>
              </a:lnSpc>
              <a:spcBef>
                <a:spcPts val="0"/>
              </a:spcBef>
              <a:spcAft>
                <a:spcPts val="0"/>
              </a:spcAft>
              <a:buClr>
                <a:srgbClr val="000000"/>
              </a:buClr>
              <a:buSzPts val="14200"/>
              <a:buFont typeface="Helvetica Neue"/>
              <a:buNone/>
              <a:defRPr sz="5300" b="0" i="0" u="none" strike="noStrike" cap="none">
                <a:solidFill>
                  <a:srgbClr val="000000"/>
                </a:solidFill>
                <a:latin typeface="Helvetica Neue"/>
                <a:ea typeface="Helvetica Neue"/>
                <a:cs typeface="Helvetica Neue"/>
                <a:sym typeface="Helvetica Neue"/>
              </a:defRPr>
            </a:lvl1pPr>
            <a:lvl2pPr marL="914400" marR="0" lvl="1" indent="-228600" algn="ctr" rtl="0">
              <a:lnSpc>
                <a:spcPct val="80000"/>
              </a:lnSpc>
              <a:spcBef>
                <a:spcPts val="0"/>
              </a:spcBef>
              <a:spcAft>
                <a:spcPts val="0"/>
              </a:spcAft>
              <a:buClr>
                <a:srgbClr val="000000"/>
              </a:buClr>
              <a:buSzPts val="14200"/>
              <a:buFont typeface="Helvetica Neue"/>
              <a:buNone/>
              <a:defRPr sz="53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80000"/>
              </a:lnSpc>
              <a:spcBef>
                <a:spcPts val="0"/>
              </a:spcBef>
              <a:spcAft>
                <a:spcPts val="0"/>
              </a:spcAft>
              <a:buClr>
                <a:srgbClr val="000000"/>
              </a:buClr>
              <a:buSzPts val="14200"/>
              <a:buFont typeface="Helvetica Neue"/>
              <a:buNone/>
              <a:defRPr sz="53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80000"/>
              </a:lnSpc>
              <a:spcBef>
                <a:spcPts val="0"/>
              </a:spcBef>
              <a:spcAft>
                <a:spcPts val="0"/>
              </a:spcAft>
              <a:buClr>
                <a:srgbClr val="000000"/>
              </a:buClr>
              <a:buSzPts val="14200"/>
              <a:buFont typeface="Helvetica Neue"/>
              <a:buNone/>
              <a:defRPr sz="53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80000"/>
              </a:lnSpc>
              <a:spcBef>
                <a:spcPts val="0"/>
              </a:spcBef>
              <a:spcAft>
                <a:spcPts val="0"/>
              </a:spcAft>
              <a:buClr>
                <a:srgbClr val="000000"/>
              </a:buClr>
              <a:buSzPts val="14200"/>
              <a:buFont typeface="Helvetica Neue"/>
              <a:buNone/>
              <a:defRPr sz="5300" b="0" i="0" u="none" strike="noStrike" cap="none">
                <a:solidFill>
                  <a:srgbClr val="000000"/>
                </a:solidFill>
                <a:latin typeface="Helvetica Neue"/>
                <a:ea typeface="Helvetica Neue"/>
                <a:cs typeface="Helvetica Neue"/>
                <a:sym typeface="Helvetica Neue"/>
              </a:defRPr>
            </a:lvl5pPr>
            <a:lvl6pPr marL="2743200" marR="0" lvl="5" indent="-400050" algn="l" rtl="0">
              <a:lnSpc>
                <a:spcPct val="90000"/>
              </a:lnSpc>
              <a:spcBef>
                <a:spcPts val="2100"/>
              </a:spcBef>
              <a:spcAft>
                <a:spcPts val="0"/>
              </a:spcAft>
              <a:buClr>
                <a:srgbClr val="000000"/>
              </a:buClr>
              <a:buSzPts val="2700"/>
              <a:buFont typeface="Arial"/>
              <a:buChar char="•"/>
              <a:defRPr sz="1700" b="0" i="0" u="none" strike="noStrike" cap="none">
                <a:solidFill>
                  <a:srgbClr val="000000"/>
                </a:solidFill>
                <a:latin typeface="Arial"/>
                <a:ea typeface="Arial"/>
                <a:cs typeface="Arial"/>
                <a:sym typeface="Arial"/>
              </a:defRPr>
            </a:lvl6pPr>
            <a:lvl7pPr marL="3200400" marR="0" lvl="6" indent="-400050" algn="l" rtl="0">
              <a:lnSpc>
                <a:spcPct val="90000"/>
              </a:lnSpc>
              <a:spcBef>
                <a:spcPts val="2100"/>
              </a:spcBef>
              <a:spcAft>
                <a:spcPts val="0"/>
              </a:spcAft>
              <a:buClr>
                <a:srgbClr val="000000"/>
              </a:buClr>
              <a:buSzPts val="2700"/>
              <a:buFont typeface="Arial"/>
              <a:buChar char="•"/>
              <a:defRPr sz="1700" b="0" i="0" u="none" strike="noStrike" cap="none">
                <a:solidFill>
                  <a:srgbClr val="000000"/>
                </a:solidFill>
                <a:latin typeface="Arial"/>
                <a:ea typeface="Arial"/>
                <a:cs typeface="Arial"/>
                <a:sym typeface="Arial"/>
              </a:defRPr>
            </a:lvl7pPr>
            <a:lvl8pPr marL="3657600" marR="0" lvl="7" indent="-400050" algn="l" rtl="0">
              <a:lnSpc>
                <a:spcPct val="90000"/>
              </a:lnSpc>
              <a:spcBef>
                <a:spcPts val="2100"/>
              </a:spcBef>
              <a:spcAft>
                <a:spcPts val="0"/>
              </a:spcAft>
              <a:buClr>
                <a:srgbClr val="000000"/>
              </a:buClr>
              <a:buSzPts val="2700"/>
              <a:buFont typeface="Arial"/>
              <a:buChar char="•"/>
              <a:defRPr sz="1700" b="0" i="0" u="none" strike="noStrike" cap="none">
                <a:solidFill>
                  <a:srgbClr val="000000"/>
                </a:solidFill>
                <a:latin typeface="Arial"/>
                <a:ea typeface="Arial"/>
                <a:cs typeface="Arial"/>
                <a:sym typeface="Arial"/>
              </a:defRPr>
            </a:lvl8pPr>
            <a:lvl9pPr marL="4114800" marR="0" lvl="8" indent="-400050" algn="l" rtl="0">
              <a:lnSpc>
                <a:spcPct val="90000"/>
              </a:lnSpc>
              <a:spcBef>
                <a:spcPts val="2100"/>
              </a:spcBef>
              <a:spcAft>
                <a:spcPts val="0"/>
              </a:spcAft>
              <a:buClr>
                <a:srgbClr val="000000"/>
              </a:buClr>
              <a:buSzPts val="2700"/>
              <a:buFont typeface="Arial"/>
              <a:buChar char="•"/>
              <a:defRPr sz="1700" b="0" i="0" u="none" strike="noStrike" cap="none">
                <a:solidFill>
                  <a:srgbClr val="000000"/>
                </a:solidFill>
                <a:latin typeface="Arial"/>
                <a:ea typeface="Arial"/>
                <a:cs typeface="Arial"/>
                <a:sym typeface="Arial"/>
              </a:defRPr>
            </a:lvl9pPr>
          </a:lstStyle>
          <a:p>
            <a:endParaRPr/>
          </a:p>
        </p:txBody>
      </p:sp>
      <p:sp>
        <p:nvSpPr>
          <p:cNvPr id="35" name="Google Shape;35;g2658efcf582_0_318"/>
          <p:cNvSpPr txBox="1">
            <a:spLocks noGrp="1"/>
          </p:cNvSpPr>
          <p:nvPr>
            <p:ph type="sldNum" idx="12"/>
          </p:nvPr>
        </p:nvSpPr>
        <p:spPr>
          <a:xfrm>
            <a:off x="6000751" y="6313584"/>
            <a:ext cx="184500" cy="264000"/>
          </a:xfrm>
          <a:prstGeom prst="rect">
            <a:avLst/>
          </a:prstGeom>
          <a:noFill/>
          <a:ln>
            <a:noFill/>
          </a:ln>
        </p:spPr>
        <p:txBody>
          <a:bodyPr spcFirstLastPara="1" wrap="square" lIns="62100" tIns="62100" rIns="62100" bIns="62100" anchor="b" anchorCtr="0">
            <a:spAutoFit/>
          </a:bodyPr>
          <a:lstStyle>
            <a:lvl1pPr marL="0" marR="0" lvl="0" indent="0" algn="ctr" rtl="0">
              <a:lnSpc>
                <a:spcPct val="100000"/>
              </a:lnSpc>
              <a:spcBef>
                <a:spcPts val="0"/>
              </a:spcBef>
              <a:spcAft>
                <a:spcPts val="0"/>
              </a:spcAft>
              <a:buClr>
                <a:srgbClr val="000000"/>
              </a:buClr>
              <a:buSzPts val="2200"/>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2200"/>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2200"/>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2200"/>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2200"/>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2200"/>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2200"/>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2200"/>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2200"/>
              <a:buFont typeface="Helvetica Neue"/>
              <a:buNone/>
              <a:defRPr sz="9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770585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
        <p:nvSpPr>
          <p:cNvPr id="37" name="Google Shape;37;g2658efcf582_0_321"/>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185779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 Center">
  <p:cSld name="Title - Center">
    <p:spTree>
      <p:nvGrpSpPr>
        <p:cNvPr id="1" name="Shape 38"/>
        <p:cNvGrpSpPr/>
        <p:nvPr/>
      </p:nvGrpSpPr>
      <p:grpSpPr>
        <a:xfrm>
          <a:off x="0" y="0"/>
          <a:ext cx="0" cy="0"/>
          <a:chOff x="0" y="0"/>
          <a:chExt cx="0" cy="0"/>
        </a:xfrm>
      </p:grpSpPr>
      <p:sp>
        <p:nvSpPr>
          <p:cNvPr id="39" name="Google Shape;39;g2658efcf582_0_323"/>
          <p:cNvSpPr txBox="1">
            <a:spLocks noGrp="1"/>
          </p:cNvSpPr>
          <p:nvPr>
            <p:ph type="title"/>
          </p:nvPr>
        </p:nvSpPr>
        <p:spPr>
          <a:xfrm>
            <a:off x="3336727" y="2558355"/>
            <a:ext cx="5518500" cy="1741500"/>
          </a:xfrm>
          <a:prstGeom prst="rect">
            <a:avLst/>
          </a:prstGeom>
          <a:noFill/>
          <a:ln>
            <a:noFill/>
          </a:ln>
        </p:spPr>
        <p:txBody>
          <a:bodyPr spcFirstLastPara="1" wrap="square" lIns="26800" tIns="26800" rIns="26800" bIns="26800" anchor="ctr" anchorCtr="0">
            <a:normAutofit/>
          </a:bodyPr>
          <a:lstStyle>
            <a:lvl1pPr marR="0" lvl="0" algn="l" rtl="0">
              <a:lnSpc>
                <a:spcPct val="80000"/>
              </a:lnSpc>
              <a:spcBef>
                <a:spcPts val="0"/>
              </a:spcBef>
              <a:spcAft>
                <a:spcPts val="0"/>
              </a:spcAft>
              <a:buClr>
                <a:srgbClr val="FFFFFF"/>
              </a:buClr>
              <a:buSzPts val="5400"/>
              <a:buFont typeface="Helvetica Neue Light"/>
              <a:buChar char="●"/>
              <a:defRPr sz="54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80000"/>
              </a:lnSpc>
              <a:spcBef>
                <a:spcPts val="0"/>
              </a:spcBef>
              <a:spcAft>
                <a:spcPts val="0"/>
              </a:spcAft>
              <a:buClr>
                <a:srgbClr val="FFFFFF"/>
              </a:buClr>
              <a:buSzPts val="900"/>
              <a:buFont typeface="Arial"/>
              <a:buChar char="○"/>
              <a:defRPr sz="700" b="0" i="0" u="none" strike="noStrike" cap="none">
                <a:solidFill>
                  <a:srgbClr val="000000"/>
                </a:solidFill>
                <a:latin typeface="Arial"/>
                <a:ea typeface="Arial"/>
                <a:cs typeface="Arial"/>
                <a:sym typeface="Arial"/>
              </a:defRPr>
            </a:lvl2pPr>
            <a:lvl3pPr marR="0" lvl="2" algn="l" rtl="0">
              <a:lnSpc>
                <a:spcPct val="80000"/>
              </a:lnSpc>
              <a:spcBef>
                <a:spcPts val="0"/>
              </a:spcBef>
              <a:spcAft>
                <a:spcPts val="0"/>
              </a:spcAft>
              <a:buClr>
                <a:srgbClr val="FFFFFF"/>
              </a:buClr>
              <a:buSzPts val="900"/>
              <a:buFont typeface="Arial"/>
              <a:buChar char="■"/>
              <a:defRPr sz="700" b="0" i="0" u="none" strike="noStrike" cap="none">
                <a:solidFill>
                  <a:srgbClr val="000000"/>
                </a:solidFill>
                <a:latin typeface="Arial"/>
                <a:ea typeface="Arial"/>
                <a:cs typeface="Arial"/>
                <a:sym typeface="Arial"/>
              </a:defRPr>
            </a:lvl3pPr>
            <a:lvl4pPr marR="0" lvl="3" algn="l" rtl="0">
              <a:lnSpc>
                <a:spcPct val="80000"/>
              </a:lnSpc>
              <a:spcBef>
                <a:spcPts val="0"/>
              </a:spcBef>
              <a:spcAft>
                <a:spcPts val="0"/>
              </a:spcAft>
              <a:buClr>
                <a:srgbClr val="FFFFFF"/>
              </a:buClr>
              <a:buSzPts val="900"/>
              <a:buFont typeface="Arial"/>
              <a:buChar char="●"/>
              <a:defRPr sz="700" b="0" i="0" u="none" strike="noStrike" cap="none">
                <a:solidFill>
                  <a:srgbClr val="000000"/>
                </a:solidFill>
                <a:latin typeface="Arial"/>
                <a:ea typeface="Arial"/>
                <a:cs typeface="Arial"/>
                <a:sym typeface="Arial"/>
              </a:defRPr>
            </a:lvl4pPr>
            <a:lvl5pPr marR="0" lvl="4" algn="l" rtl="0">
              <a:lnSpc>
                <a:spcPct val="80000"/>
              </a:lnSpc>
              <a:spcBef>
                <a:spcPts val="0"/>
              </a:spcBef>
              <a:spcAft>
                <a:spcPts val="0"/>
              </a:spcAft>
              <a:buClr>
                <a:srgbClr val="FFFFFF"/>
              </a:buClr>
              <a:buSzPts val="900"/>
              <a:buFont typeface="Arial"/>
              <a:buChar char="○"/>
              <a:defRPr sz="700" b="0" i="0" u="none" strike="noStrike" cap="none">
                <a:solidFill>
                  <a:srgbClr val="000000"/>
                </a:solidFill>
                <a:latin typeface="Arial"/>
                <a:ea typeface="Arial"/>
                <a:cs typeface="Arial"/>
                <a:sym typeface="Arial"/>
              </a:defRPr>
            </a:lvl5pPr>
            <a:lvl6pPr marR="0" lvl="5" algn="l" rtl="0">
              <a:lnSpc>
                <a:spcPct val="80000"/>
              </a:lnSpc>
              <a:spcBef>
                <a:spcPts val="0"/>
              </a:spcBef>
              <a:spcAft>
                <a:spcPts val="0"/>
              </a:spcAft>
              <a:buClr>
                <a:srgbClr val="FFFFFF"/>
              </a:buClr>
              <a:buSzPts val="900"/>
              <a:buFont typeface="Arial"/>
              <a:buChar char="■"/>
              <a:defRPr sz="700" b="0" i="0" u="none" strike="noStrike" cap="none">
                <a:solidFill>
                  <a:srgbClr val="000000"/>
                </a:solidFill>
                <a:latin typeface="Arial"/>
                <a:ea typeface="Arial"/>
                <a:cs typeface="Arial"/>
                <a:sym typeface="Arial"/>
              </a:defRPr>
            </a:lvl6pPr>
            <a:lvl7pPr marR="0" lvl="6" algn="l" rtl="0">
              <a:lnSpc>
                <a:spcPct val="80000"/>
              </a:lnSpc>
              <a:spcBef>
                <a:spcPts val="0"/>
              </a:spcBef>
              <a:spcAft>
                <a:spcPts val="0"/>
              </a:spcAft>
              <a:buClr>
                <a:srgbClr val="FFFFFF"/>
              </a:buClr>
              <a:buSzPts val="900"/>
              <a:buFont typeface="Arial"/>
              <a:buChar char="●"/>
              <a:defRPr sz="700" b="0" i="0" u="none" strike="noStrike" cap="none">
                <a:solidFill>
                  <a:srgbClr val="000000"/>
                </a:solidFill>
                <a:latin typeface="Arial"/>
                <a:ea typeface="Arial"/>
                <a:cs typeface="Arial"/>
                <a:sym typeface="Arial"/>
              </a:defRPr>
            </a:lvl7pPr>
            <a:lvl8pPr marR="0" lvl="7" algn="l" rtl="0">
              <a:lnSpc>
                <a:spcPct val="80000"/>
              </a:lnSpc>
              <a:spcBef>
                <a:spcPts val="0"/>
              </a:spcBef>
              <a:spcAft>
                <a:spcPts val="0"/>
              </a:spcAft>
              <a:buClr>
                <a:srgbClr val="FFFFFF"/>
              </a:buClr>
              <a:buSzPts val="900"/>
              <a:buFont typeface="Arial"/>
              <a:buChar char="○"/>
              <a:defRPr sz="700" b="0" i="0" u="none" strike="noStrike" cap="none">
                <a:solidFill>
                  <a:srgbClr val="000000"/>
                </a:solidFill>
                <a:latin typeface="Arial"/>
                <a:ea typeface="Arial"/>
                <a:cs typeface="Arial"/>
                <a:sym typeface="Arial"/>
              </a:defRPr>
            </a:lvl8pPr>
            <a:lvl9pPr marR="0" lvl="8" algn="l" rtl="0">
              <a:lnSpc>
                <a:spcPct val="80000"/>
              </a:lnSpc>
              <a:spcBef>
                <a:spcPts val="0"/>
              </a:spcBef>
              <a:spcAft>
                <a:spcPts val="0"/>
              </a:spcAft>
              <a:buClr>
                <a:srgbClr val="FFFFFF"/>
              </a:buClr>
              <a:buSzPts val="900"/>
              <a:buFont typeface="Arial"/>
              <a:buChar char="■"/>
              <a:defRPr sz="700" b="0" i="0" u="none" strike="noStrike" cap="none">
                <a:solidFill>
                  <a:srgbClr val="000000"/>
                </a:solidFill>
                <a:latin typeface="Arial"/>
                <a:ea typeface="Arial"/>
                <a:cs typeface="Arial"/>
                <a:sym typeface="Arial"/>
              </a:defRPr>
            </a:lvl9pPr>
          </a:lstStyle>
          <a:p>
            <a:endParaRPr/>
          </a:p>
        </p:txBody>
      </p:sp>
      <p:sp>
        <p:nvSpPr>
          <p:cNvPr id="40" name="Google Shape;40;g2658efcf582_0_323"/>
          <p:cNvSpPr txBox="1">
            <a:spLocks noGrp="1"/>
          </p:cNvSpPr>
          <p:nvPr>
            <p:ph type="sldNum" idx="12"/>
          </p:nvPr>
        </p:nvSpPr>
        <p:spPr>
          <a:xfrm>
            <a:off x="5985014" y="5739557"/>
            <a:ext cx="215400" cy="223500"/>
          </a:xfrm>
          <a:prstGeom prst="rect">
            <a:avLst/>
          </a:prstGeom>
          <a:noFill/>
          <a:ln>
            <a:noFill/>
          </a:ln>
        </p:spPr>
        <p:txBody>
          <a:bodyPr spcFirstLastPara="1" wrap="square" lIns="26800" tIns="26800" rIns="26800" bIns="26800" anchor="t" anchorCtr="0">
            <a:spAutoFit/>
          </a:bodyPr>
          <a:lstStyle>
            <a:lvl1pPr marL="0" marR="0" lvl="0" indent="0" algn="ctr" rtl="0">
              <a:lnSpc>
                <a:spcPct val="100000"/>
              </a:lnSpc>
              <a:spcBef>
                <a:spcPts val="0"/>
              </a:spcBef>
              <a:spcAft>
                <a:spcPts val="0"/>
              </a:spcAft>
              <a:buClr>
                <a:srgbClr val="FFFFFF"/>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FFFFFF"/>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FFFFFF"/>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FFFFFF"/>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FFFFFF"/>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FFFFFF"/>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FFFFFF"/>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FFFFFF"/>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FFFFFF"/>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sz="700">
              <a:latin typeface="Arial"/>
              <a:ea typeface="Arial"/>
              <a:cs typeface="Arial"/>
              <a:sym typeface="Arial"/>
            </a:endParaRPr>
          </a:p>
        </p:txBody>
      </p:sp>
    </p:spTree>
    <p:extLst>
      <p:ext uri="{BB962C8B-B14F-4D97-AF65-F5344CB8AC3E}">
        <p14:creationId xmlns:p14="http://schemas.microsoft.com/office/powerpoint/2010/main" val="6528909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1"/>
        <p:cNvGrpSpPr/>
        <p:nvPr/>
      </p:nvGrpSpPr>
      <p:grpSpPr>
        <a:xfrm>
          <a:off x="0" y="0"/>
          <a:ext cx="0" cy="0"/>
          <a:chOff x="0" y="0"/>
          <a:chExt cx="0" cy="0"/>
        </a:xfrm>
      </p:grpSpPr>
      <p:sp>
        <p:nvSpPr>
          <p:cNvPr id="42" name="Google Shape;42;g2658efcf582_0_326"/>
          <p:cNvSpPr txBox="1">
            <a:spLocks noGrp="1"/>
          </p:cNvSpPr>
          <p:nvPr>
            <p:ph type="title"/>
          </p:nvPr>
        </p:nvSpPr>
        <p:spPr>
          <a:xfrm>
            <a:off x="831850" y="1709739"/>
            <a:ext cx="10515600" cy="2852700"/>
          </a:xfrm>
          <a:prstGeom prst="rect">
            <a:avLst/>
          </a:prstGeom>
          <a:noFill/>
          <a:ln>
            <a:noFill/>
          </a:ln>
        </p:spPr>
        <p:txBody>
          <a:bodyPr spcFirstLastPara="1" wrap="square" lIns="111750" tIns="55850" rIns="111750" bIns="55850" anchor="b" anchorCtr="0">
            <a:noAutofit/>
          </a:bodyPr>
          <a:lstStyle>
            <a:lvl1pPr marR="0" lvl="0" algn="l" rtl="0">
              <a:lnSpc>
                <a:spcPct val="90000"/>
              </a:lnSpc>
              <a:spcBef>
                <a:spcPts val="0"/>
              </a:spcBef>
              <a:spcAft>
                <a:spcPts val="0"/>
              </a:spcAft>
              <a:buClr>
                <a:schemeClr val="dk1"/>
              </a:buClr>
              <a:buSzPts val="7400"/>
              <a:buFont typeface="Calibri"/>
              <a:buNone/>
              <a:defRPr sz="7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43" name="Google Shape;43;g2658efcf582_0_326"/>
          <p:cNvSpPr txBox="1">
            <a:spLocks noGrp="1"/>
          </p:cNvSpPr>
          <p:nvPr>
            <p:ph type="body" idx="1"/>
          </p:nvPr>
        </p:nvSpPr>
        <p:spPr>
          <a:xfrm>
            <a:off x="831850" y="4589464"/>
            <a:ext cx="10515600" cy="1500300"/>
          </a:xfrm>
          <a:prstGeom prst="rect">
            <a:avLst/>
          </a:prstGeom>
          <a:noFill/>
          <a:ln>
            <a:noFill/>
          </a:ln>
        </p:spPr>
        <p:txBody>
          <a:bodyPr spcFirstLastPara="1" wrap="square" lIns="111750" tIns="55850" rIns="111750" bIns="55850" anchor="t" anchorCtr="0">
            <a:noAutofit/>
          </a:bodyPr>
          <a:lstStyle>
            <a:lvl1pPr marL="457200" marR="0" lvl="0" indent="-228600" algn="l" rtl="0">
              <a:lnSpc>
                <a:spcPct val="90000"/>
              </a:lnSpc>
              <a:spcBef>
                <a:spcPts val="1200"/>
              </a:spcBef>
              <a:spcAft>
                <a:spcPts val="0"/>
              </a:spcAft>
              <a:buClr>
                <a:schemeClr val="dk1"/>
              </a:buClr>
              <a:buSzPts val="3000"/>
              <a:buFont typeface="Arial"/>
              <a:buNone/>
              <a:defRPr sz="30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600"/>
              </a:spcBef>
              <a:spcAft>
                <a:spcPts val="0"/>
              </a:spcAft>
              <a:buClr>
                <a:srgbClr val="888888"/>
              </a:buClr>
              <a:buSzPts val="2500"/>
              <a:buFont typeface="Arial"/>
              <a:buNone/>
              <a:defRPr sz="2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600"/>
              </a:spcBef>
              <a:spcAft>
                <a:spcPts val="0"/>
              </a:spcAft>
              <a:buClr>
                <a:srgbClr val="888888"/>
              </a:buClr>
              <a:buSzPts val="2200"/>
              <a:buFont typeface="Arial"/>
              <a:buNone/>
              <a:defRPr sz="22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6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6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6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6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6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6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44" name="Google Shape;44;g2658efcf582_0_326"/>
          <p:cNvSpPr txBox="1"/>
          <p:nvPr/>
        </p:nvSpPr>
        <p:spPr>
          <a:xfrm rot="-1349799">
            <a:off x="2143189" y="1545243"/>
            <a:ext cx="7855380" cy="2945084"/>
          </a:xfrm>
          <a:prstGeom prst="rect">
            <a:avLst/>
          </a:prstGeom>
          <a:noFill/>
          <a:ln>
            <a:noFill/>
          </a:ln>
        </p:spPr>
        <p:txBody>
          <a:bodyPr spcFirstLastPara="1" wrap="square" lIns="111750" tIns="55850" rIns="111750" bIns="55850" anchor="t" anchorCtr="0">
            <a:spAutoFit/>
          </a:bodyPr>
          <a:lstStyle/>
          <a:p>
            <a:pPr marL="0" marR="0" lvl="0" indent="0" algn="l" rtl="0">
              <a:lnSpc>
                <a:spcPct val="100000"/>
              </a:lnSpc>
              <a:spcBef>
                <a:spcPts val="0"/>
              </a:spcBef>
              <a:spcAft>
                <a:spcPts val="0"/>
              </a:spcAft>
              <a:buClr>
                <a:srgbClr val="000000"/>
              </a:buClr>
              <a:buSzPts val="18400"/>
              <a:buFont typeface="Arial"/>
              <a:buNone/>
            </a:pPr>
            <a:r>
              <a:rPr lang="en-US" sz="18400" b="0" i="0" u="none" strike="noStrike" cap="none">
                <a:solidFill>
                  <a:srgbClr val="F2F2F2"/>
                </a:solidFill>
                <a:latin typeface="Calibri"/>
                <a:ea typeface="Calibri"/>
                <a:cs typeface="Calibri"/>
                <a:sym typeface="Calibri"/>
              </a:rPr>
              <a:t>DRAFT</a:t>
            </a:r>
            <a:endParaRPr sz="1700" b="0" i="0" u="none" strike="noStrike" cap="none">
              <a:solidFill>
                <a:srgbClr val="000000"/>
              </a:solidFill>
              <a:latin typeface="Arial"/>
              <a:ea typeface="Arial"/>
              <a:cs typeface="Arial"/>
              <a:sym typeface="Arial"/>
            </a:endParaRPr>
          </a:p>
        </p:txBody>
      </p:sp>
      <p:sp>
        <p:nvSpPr>
          <p:cNvPr id="45" name="Google Shape;45;g2658efcf582_0_326"/>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49305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a:lstStyle>
            <a:lvl1pPr>
              <a:defRPr>
                <a:solidFill>
                  <a:schemeClr val="tx1"/>
                </a:solidFill>
              </a:defRPr>
            </a:lvl1pPr>
          </a:lstStyle>
          <a:p>
            <a:r>
              <a:rPr lang="en-US"/>
              <a:t>Click icon to add chart</a:t>
            </a:r>
            <a:endParaRPr lang="en-US" dirty="0"/>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6"/>
        <p:cNvGrpSpPr/>
        <p:nvPr/>
      </p:nvGrpSpPr>
      <p:grpSpPr>
        <a:xfrm>
          <a:off x="0" y="0"/>
          <a:ext cx="0" cy="0"/>
          <a:chOff x="0" y="0"/>
          <a:chExt cx="0" cy="0"/>
        </a:xfrm>
      </p:grpSpPr>
      <p:sp>
        <p:nvSpPr>
          <p:cNvPr id="47" name="Google Shape;47;g2658efcf582_0_331"/>
          <p:cNvSpPr txBox="1">
            <a:spLocks noGrp="1"/>
          </p:cNvSpPr>
          <p:nvPr>
            <p:ph type="title"/>
          </p:nvPr>
        </p:nvSpPr>
        <p:spPr>
          <a:xfrm>
            <a:off x="838200" y="365126"/>
            <a:ext cx="10515600" cy="1325700"/>
          </a:xfrm>
          <a:prstGeom prst="rect">
            <a:avLst/>
          </a:prstGeom>
          <a:noFill/>
          <a:ln>
            <a:noFill/>
          </a:ln>
        </p:spPr>
        <p:txBody>
          <a:bodyPr spcFirstLastPara="1" wrap="square" lIns="111750" tIns="55850" rIns="111750" bIns="55850" anchor="t" anchorCtr="0">
            <a:noAutofit/>
          </a:bodyPr>
          <a:lstStyle>
            <a:lvl1pPr marR="0" lvl="0" algn="l" rtl="0">
              <a:lnSpc>
                <a:spcPct val="90000"/>
              </a:lnSpc>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48" name="Google Shape;48;g2658efcf582_0_331"/>
          <p:cNvSpPr txBox="1">
            <a:spLocks noGrp="1"/>
          </p:cNvSpPr>
          <p:nvPr>
            <p:ph type="body" idx="1"/>
          </p:nvPr>
        </p:nvSpPr>
        <p:spPr>
          <a:xfrm>
            <a:off x="838200" y="1825625"/>
            <a:ext cx="5181600" cy="4351500"/>
          </a:xfrm>
          <a:prstGeom prst="rect">
            <a:avLst/>
          </a:prstGeom>
          <a:noFill/>
          <a:ln>
            <a:noFill/>
          </a:ln>
        </p:spPr>
        <p:txBody>
          <a:bodyPr spcFirstLastPara="1" wrap="square" lIns="111750" tIns="55850" rIns="111750" bIns="55850" anchor="t" anchorCtr="0">
            <a:noAutofit/>
          </a:bodyPr>
          <a:lstStyle>
            <a:lvl1pPr marL="457200" marR="0" lvl="0" indent="-444500" algn="l" rtl="0">
              <a:lnSpc>
                <a:spcPct val="90000"/>
              </a:lnSpc>
              <a:spcBef>
                <a:spcPts val="12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1pPr>
            <a:lvl2pPr marL="914400" marR="0" lvl="1" indent="-419100" algn="l" rtl="0">
              <a:lnSpc>
                <a:spcPct val="9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49" name="Google Shape;49;g2658efcf582_0_331"/>
          <p:cNvSpPr txBox="1">
            <a:spLocks noGrp="1"/>
          </p:cNvSpPr>
          <p:nvPr>
            <p:ph type="body" idx="2"/>
          </p:nvPr>
        </p:nvSpPr>
        <p:spPr>
          <a:xfrm>
            <a:off x="6172200" y="1825625"/>
            <a:ext cx="5181600" cy="4351500"/>
          </a:xfrm>
          <a:prstGeom prst="rect">
            <a:avLst/>
          </a:prstGeom>
          <a:noFill/>
          <a:ln>
            <a:noFill/>
          </a:ln>
        </p:spPr>
        <p:txBody>
          <a:bodyPr spcFirstLastPara="1" wrap="square" lIns="111750" tIns="55850" rIns="111750" bIns="55850" anchor="t" anchorCtr="0">
            <a:noAutofit/>
          </a:bodyPr>
          <a:lstStyle>
            <a:lvl1pPr marL="457200" marR="0" lvl="0" indent="-444500" algn="l" rtl="0">
              <a:lnSpc>
                <a:spcPct val="90000"/>
              </a:lnSpc>
              <a:spcBef>
                <a:spcPts val="12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1pPr>
            <a:lvl2pPr marL="914400" marR="0" lvl="1" indent="-419100" algn="l" rtl="0">
              <a:lnSpc>
                <a:spcPct val="9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50" name="Google Shape;50;g2658efcf582_0_331"/>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343334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1"/>
        <p:cNvGrpSpPr/>
        <p:nvPr/>
      </p:nvGrpSpPr>
      <p:grpSpPr>
        <a:xfrm>
          <a:off x="0" y="0"/>
          <a:ext cx="0" cy="0"/>
          <a:chOff x="0" y="0"/>
          <a:chExt cx="0" cy="0"/>
        </a:xfrm>
      </p:grpSpPr>
      <p:sp>
        <p:nvSpPr>
          <p:cNvPr id="52" name="Google Shape;52;g2658efcf582_0_336"/>
          <p:cNvSpPr txBox="1">
            <a:spLocks noGrp="1"/>
          </p:cNvSpPr>
          <p:nvPr>
            <p:ph type="title"/>
          </p:nvPr>
        </p:nvSpPr>
        <p:spPr>
          <a:xfrm>
            <a:off x="838200" y="365126"/>
            <a:ext cx="10515600" cy="1325700"/>
          </a:xfrm>
          <a:prstGeom prst="rect">
            <a:avLst/>
          </a:prstGeom>
          <a:noFill/>
          <a:ln>
            <a:noFill/>
          </a:ln>
        </p:spPr>
        <p:txBody>
          <a:bodyPr spcFirstLastPara="1" wrap="square" lIns="111750" tIns="55850" rIns="111750" bIns="55850" anchor="t" anchorCtr="0">
            <a:noAutofit/>
          </a:bodyPr>
          <a:lstStyle>
            <a:lvl1pPr marR="0" lvl="0" algn="l" rtl="0">
              <a:lnSpc>
                <a:spcPct val="90000"/>
              </a:lnSpc>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53" name="Google Shape;53;g2658efcf582_0_336"/>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601952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g2658efcf582_0_339"/>
          <p:cNvSpPr txBox="1">
            <a:spLocks noGrp="1"/>
          </p:cNvSpPr>
          <p:nvPr>
            <p:ph type="title"/>
          </p:nvPr>
        </p:nvSpPr>
        <p:spPr>
          <a:xfrm>
            <a:off x="839788" y="457200"/>
            <a:ext cx="3932400" cy="1600200"/>
          </a:xfrm>
          <a:prstGeom prst="rect">
            <a:avLst/>
          </a:prstGeom>
          <a:noFill/>
          <a:ln>
            <a:noFill/>
          </a:ln>
        </p:spPr>
        <p:txBody>
          <a:bodyPr spcFirstLastPara="1" wrap="square" lIns="111750" tIns="55850" rIns="111750" bIns="55850" anchor="b" anchorCtr="0">
            <a:noAutofit/>
          </a:bodyPr>
          <a:lstStyle>
            <a:lvl1pPr marR="0" lvl="0" algn="l" rtl="0">
              <a:lnSpc>
                <a:spcPct val="90000"/>
              </a:lnSpc>
              <a:spcBef>
                <a:spcPts val="0"/>
              </a:spcBef>
              <a:spcAft>
                <a:spcPts val="0"/>
              </a:spcAft>
              <a:buClr>
                <a:schemeClr val="dk1"/>
              </a:buClr>
              <a:buSzPts val="3900"/>
              <a:buFont typeface="Calibri"/>
              <a:buNone/>
              <a:defRPr sz="3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56" name="Google Shape;56;g2658efcf582_0_339"/>
          <p:cNvSpPr txBox="1">
            <a:spLocks noGrp="1"/>
          </p:cNvSpPr>
          <p:nvPr>
            <p:ph type="body" idx="1"/>
          </p:nvPr>
        </p:nvSpPr>
        <p:spPr>
          <a:xfrm>
            <a:off x="5183188" y="987426"/>
            <a:ext cx="6172200" cy="4873800"/>
          </a:xfrm>
          <a:prstGeom prst="rect">
            <a:avLst/>
          </a:prstGeom>
          <a:noFill/>
          <a:ln>
            <a:noFill/>
          </a:ln>
        </p:spPr>
        <p:txBody>
          <a:bodyPr spcFirstLastPara="1" wrap="square" lIns="111750" tIns="55850" rIns="111750" bIns="55850" anchor="t" anchorCtr="0">
            <a:noAutofit/>
          </a:bodyPr>
          <a:lstStyle>
            <a:lvl1pPr marL="457200" marR="0" lvl="0" indent="-476250" algn="l" rtl="0">
              <a:lnSpc>
                <a:spcPct val="90000"/>
              </a:lnSpc>
              <a:spcBef>
                <a:spcPts val="1200"/>
              </a:spcBef>
              <a:spcAft>
                <a:spcPts val="0"/>
              </a:spcAft>
              <a:buClr>
                <a:schemeClr val="dk1"/>
              </a:buClr>
              <a:buSzPts val="3900"/>
              <a:buFont typeface="Arial"/>
              <a:buChar char="•"/>
              <a:defRPr sz="3900" b="0" i="0" u="none" strike="noStrike" cap="none">
                <a:solidFill>
                  <a:schemeClr val="dk1"/>
                </a:solidFill>
                <a:latin typeface="Calibri"/>
                <a:ea typeface="Calibri"/>
                <a:cs typeface="Calibri"/>
                <a:sym typeface="Calibri"/>
              </a:defRPr>
            </a:lvl1pPr>
            <a:lvl2pPr marL="914400" marR="0" lvl="1" indent="-444500" algn="l" rtl="0">
              <a:lnSpc>
                <a:spcPct val="90000"/>
              </a:lnSpc>
              <a:spcBef>
                <a:spcPts val="6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2pPr>
            <a:lvl3pPr marL="1371600" marR="0" lvl="2" indent="-419100" algn="l" rtl="0">
              <a:lnSpc>
                <a:spcPct val="9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3pPr>
            <a:lvl4pPr marL="1828800" marR="0" lvl="3"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4pPr>
            <a:lvl5pPr marL="2286000" marR="0" lvl="4"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5pPr>
            <a:lvl6pPr marL="2743200" marR="0" lvl="5"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6pPr>
            <a:lvl7pPr marL="3200400" marR="0" lvl="6"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7pPr>
            <a:lvl8pPr marL="3657600" marR="0" lvl="7"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8pPr>
            <a:lvl9pPr marL="4114800" marR="0" lvl="8"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9pPr>
          </a:lstStyle>
          <a:p>
            <a:endParaRPr/>
          </a:p>
        </p:txBody>
      </p:sp>
      <p:sp>
        <p:nvSpPr>
          <p:cNvPr id="57" name="Google Shape;57;g2658efcf582_0_339"/>
          <p:cNvSpPr txBox="1">
            <a:spLocks noGrp="1"/>
          </p:cNvSpPr>
          <p:nvPr>
            <p:ph type="body" idx="2"/>
          </p:nvPr>
        </p:nvSpPr>
        <p:spPr>
          <a:xfrm>
            <a:off x="839788" y="2057400"/>
            <a:ext cx="3932400" cy="3811800"/>
          </a:xfrm>
          <a:prstGeom prst="rect">
            <a:avLst/>
          </a:prstGeom>
          <a:noFill/>
          <a:ln>
            <a:noFill/>
          </a:ln>
        </p:spPr>
        <p:txBody>
          <a:bodyPr spcFirstLastPara="1" wrap="square" lIns="111750" tIns="55850" rIns="111750" bIns="55850" anchor="t" anchorCtr="0">
            <a:noAutofit/>
          </a:bodyPr>
          <a:lstStyle>
            <a:lvl1pPr marL="457200" marR="0" lvl="0" indent="-228600" algn="l" rtl="0">
              <a:lnSpc>
                <a:spcPct val="90000"/>
              </a:lnSpc>
              <a:spcBef>
                <a:spcPts val="12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600"/>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6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58" name="Google Shape;58;g2658efcf582_0_339"/>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539495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9"/>
        <p:cNvGrpSpPr/>
        <p:nvPr/>
      </p:nvGrpSpPr>
      <p:grpSpPr>
        <a:xfrm>
          <a:off x="0" y="0"/>
          <a:ext cx="0" cy="0"/>
          <a:chOff x="0" y="0"/>
          <a:chExt cx="0" cy="0"/>
        </a:xfrm>
      </p:grpSpPr>
      <p:sp>
        <p:nvSpPr>
          <p:cNvPr id="60" name="Google Shape;60;g2658efcf582_0_344"/>
          <p:cNvSpPr txBox="1">
            <a:spLocks noGrp="1"/>
          </p:cNvSpPr>
          <p:nvPr>
            <p:ph type="title"/>
          </p:nvPr>
        </p:nvSpPr>
        <p:spPr>
          <a:xfrm>
            <a:off x="838200" y="365126"/>
            <a:ext cx="10515600" cy="1325700"/>
          </a:xfrm>
          <a:prstGeom prst="rect">
            <a:avLst/>
          </a:prstGeom>
          <a:noFill/>
          <a:ln>
            <a:noFill/>
          </a:ln>
        </p:spPr>
        <p:txBody>
          <a:bodyPr spcFirstLastPara="1" wrap="square" lIns="111750" tIns="55850" rIns="111750" bIns="55850" anchor="t" anchorCtr="0">
            <a:noAutofit/>
          </a:bodyPr>
          <a:lstStyle>
            <a:lvl1pPr marR="0" lvl="0" algn="l" rtl="0">
              <a:lnSpc>
                <a:spcPct val="90000"/>
              </a:lnSpc>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61" name="Google Shape;61;g2658efcf582_0_344"/>
          <p:cNvSpPr txBox="1">
            <a:spLocks noGrp="1"/>
          </p:cNvSpPr>
          <p:nvPr>
            <p:ph type="body" idx="1"/>
          </p:nvPr>
        </p:nvSpPr>
        <p:spPr>
          <a:xfrm rot="5400000">
            <a:off x="3920250" y="-1256425"/>
            <a:ext cx="4351500" cy="10515600"/>
          </a:xfrm>
          <a:prstGeom prst="rect">
            <a:avLst/>
          </a:prstGeom>
          <a:noFill/>
          <a:ln>
            <a:noFill/>
          </a:ln>
        </p:spPr>
        <p:txBody>
          <a:bodyPr spcFirstLastPara="1" wrap="square" lIns="111750" tIns="55850" rIns="111750" bIns="55850" anchor="t" anchorCtr="0">
            <a:noAutofit/>
          </a:bodyPr>
          <a:lstStyle>
            <a:lvl1pPr marL="457200" marR="0" lvl="0" indent="-444500" algn="l" rtl="0">
              <a:lnSpc>
                <a:spcPct val="90000"/>
              </a:lnSpc>
              <a:spcBef>
                <a:spcPts val="12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1pPr>
            <a:lvl2pPr marL="914400" marR="0" lvl="1" indent="-419100" algn="l" rtl="0">
              <a:lnSpc>
                <a:spcPct val="9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62" name="Google Shape;62;g2658efcf582_0_344"/>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01104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63"/>
        <p:cNvGrpSpPr/>
        <p:nvPr/>
      </p:nvGrpSpPr>
      <p:grpSpPr>
        <a:xfrm>
          <a:off x="0" y="0"/>
          <a:ext cx="0" cy="0"/>
          <a:chOff x="0" y="0"/>
          <a:chExt cx="0" cy="0"/>
        </a:xfrm>
      </p:grpSpPr>
      <p:sp>
        <p:nvSpPr>
          <p:cNvPr id="64" name="Google Shape;64;g2658efcf582_0_348"/>
          <p:cNvSpPr txBox="1">
            <a:spLocks noGrp="1"/>
          </p:cNvSpPr>
          <p:nvPr>
            <p:ph type="title"/>
          </p:nvPr>
        </p:nvSpPr>
        <p:spPr>
          <a:xfrm rot="5400000">
            <a:off x="7133400" y="1956625"/>
            <a:ext cx="5811900" cy="2628900"/>
          </a:xfrm>
          <a:prstGeom prst="rect">
            <a:avLst/>
          </a:prstGeom>
          <a:noFill/>
          <a:ln>
            <a:noFill/>
          </a:ln>
        </p:spPr>
        <p:txBody>
          <a:bodyPr spcFirstLastPara="1" wrap="square" lIns="111750" tIns="55850" rIns="111750" bIns="55850" anchor="t" anchorCtr="0">
            <a:noAutofit/>
          </a:bodyPr>
          <a:lstStyle>
            <a:lvl1pPr marR="0" lvl="0" algn="l" rtl="0">
              <a:lnSpc>
                <a:spcPct val="90000"/>
              </a:lnSpc>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65" name="Google Shape;65;g2658efcf582_0_348"/>
          <p:cNvSpPr txBox="1">
            <a:spLocks noGrp="1"/>
          </p:cNvSpPr>
          <p:nvPr>
            <p:ph type="body" idx="1"/>
          </p:nvPr>
        </p:nvSpPr>
        <p:spPr>
          <a:xfrm rot="5400000">
            <a:off x="1799400" y="-596075"/>
            <a:ext cx="5811900" cy="7734300"/>
          </a:xfrm>
          <a:prstGeom prst="rect">
            <a:avLst/>
          </a:prstGeom>
          <a:noFill/>
          <a:ln>
            <a:noFill/>
          </a:ln>
        </p:spPr>
        <p:txBody>
          <a:bodyPr spcFirstLastPara="1" wrap="square" lIns="111750" tIns="55850" rIns="111750" bIns="55850" anchor="t" anchorCtr="0">
            <a:noAutofit/>
          </a:bodyPr>
          <a:lstStyle>
            <a:lvl1pPr marL="457200" marR="0" lvl="0" indent="-444500" algn="l" rtl="0">
              <a:lnSpc>
                <a:spcPct val="90000"/>
              </a:lnSpc>
              <a:spcBef>
                <a:spcPts val="12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1pPr>
            <a:lvl2pPr marL="914400" marR="0" lvl="1" indent="-419100" algn="l" rtl="0">
              <a:lnSpc>
                <a:spcPct val="9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66" name="Google Shape;66;g2658efcf582_0_348"/>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52129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7"/>
        <p:cNvGrpSpPr/>
        <p:nvPr/>
      </p:nvGrpSpPr>
      <p:grpSpPr>
        <a:xfrm>
          <a:off x="0" y="0"/>
          <a:ext cx="0" cy="0"/>
          <a:chOff x="0" y="0"/>
          <a:chExt cx="0" cy="0"/>
        </a:xfrm>
      </p:grpSpPr>
      <p:sp>
        <p:nvSpPr>
          <p:cNvPr id="68" name="Google Shape;68;g2658efcf582_0_352"/>
          <p:cNvSpPr txBox="1">
            <a:spLocks noGrp="1"/>
          </p:cNvSpPr>
          <p:nvPr>
            <p:ph type="title"/>
          </p:nvPr>
        </p:nvSpPr>
        <p:spPr>
          <a:xfrm>
            <a:off x="1191600" y="477851"/>
            <a:ext cx="8616900" cy="11433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9pPr>
          </a:lstStyle>
          <a:p>
            <a:endParaRPr/>
          </a:p>
        </p:txBody>
      </p:sp>
      <p:sp>
        <p:nvSpPr>
          <p:cNvPr id="69" name="Google Shape;69;g2658efcf582_0_352"/>
          <p:cNvSpPr txBox="1">
            <a:spLocks noGrp="1"/>
          </p:cNvSpPr>
          <p:nvPr>
            <p:ph type="body" idx="1"/>
          </p:nvPr>
        </p:nvSpPr>
        <p:spPr>
          <a:xfrm>
            <a:off x="1191600" y="1831451"/>
            <a:ext cx="8616900" cy="47364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00000"/>
              </a:lnSpc>
              <a:spcBef>
                <a:spcPts val="800"/>
              </a:spcBef>
              <a:spcAft>
                <a:spcPts val="0"/>
              </a:spcAft>
              <a:buClr>
                <a:schemeClr val="accent6"/>
              </a:buClr>
              <a:buSzPts val="2400"/>
              <a:buFont typeface="Arial"/>
              <a:buChar char="▷"/>
              <a:defRPr sz="1900" b="0" i="0" u="none" strike="noStrike" cap="none">
                <a:solidFill>
                  <a:schemeClr val="dk1"/>
                </a:solidFill>
                <a:latin typeface="Arial"/>
                <a:ea typeface="Arial"/>
                <a:cs typeface="Arial"/>
                <a:sym typeface="Arial"/>
              </a:defRPr>
            </a:lvl1pPr>
            <a:lvl2pPr marL="914400" marR="0" lvl="1" indent="-431800" algn="l" rtl="0">
              <a:lnSpc>
                <a:spcPct val="100000"/>
              </a:lnSpc>
              <a:spcBef>
                <a:spcPts val="0"/>
              </a:spcBef>
              <a:spcAft>
                <a:spcPts val="0"/>
              </a:spcAft>
              <a:buClr>
                <a:schemeClr val="dk1"/>
              </a:buClr>
              <a:buSzPts val="3200"/>
              <a:buFont typeface="Arial"/>
              <a:buChar char="○"/>
              <a:defRPr sz="1900" b="0" i="0" u="none" strike="noStrike" cap="none">
                <a:solidFill>
                  <a:schemeClr val="dk1"/>
                </a:solidFill>
                <a:latin typeface="Arial"/>
                <a:ea typeface="Arial"/>
                <a:cs typeface="Arial"/>
                <a:sym typeface="Arial"/>
              </a:defRPr>
            </a:lvl2pPr>
            <a:lvl3pPr marL="1371600" marR="0" lvl="2" indent="-431800" algn="l" rtl="0">
              <a:lnSpc>
                <a:spcPct val="100000"/>
              </a:lnSpc>
              <a:spcBef>
                <a:spcPts val="0"/>
              </a:spcBef>
              <a:spcAft>
                <a:spcPts val="0"/>
              </a:spcAft>
              <a:buClr>
                <a:schemeClr val="dk1"/>
              </a:buClr>
              <a:buSzPts val="3200"/>
              <a:buFont typeface="Arial"/>
              <a:buChar char="■"/>
              <a:defRPr sz="1900" b="0" i="0" u="none" strike="noStrike" cap="none">
                <a:solidFill>
                  <a:schemeClr val="dk1"/>
                </a:solidFill>
                <a:latin typeface="Arial"/>
                <a:ea typeface="Arial"/>
                <a:cs typeface="Arial"/>
                <a:sym typeface="Arial"/>
              </a:defRPr>
            </a:lvl3pPr>
            <a:lvl4pPr marL="1828800" marR="0" lvl="3" indent="-431800" algn="l" rtl="0">
              <a:lnSpc>
                <a:spcPct val="100000"/>
              </a:lnSpc>
              <a:spcBef>
                <a:spcPts val="0"/>
              </a:spcBef>
              <a:spcAft>
                <a:spcPts val="0"/>
              </a:spcAft>
              <a:buClr>
                <a:schemeClr val="dk1"/>
              </a:buClr>
              <a:buSzPts val="3200"/>
              <a:buFont typeface="Arial"/>
              <a:buChar char="●"/>
              <a:defRPr sz="1900" b="0" i="0" u="none" strike="noStrike" cap="none">
                <a:solidFill>
                  <a:schemeClr val="dk1"/>
                </a:solidFill>
                <a:latin typeface="Arial"/>
                <a:ea typeface="Arial"/>
                <a:cs typeface="Arial"/>
                <a:sym typeface="Arial"/>
              </a:defRPr>
            </a:lvl4pPr>
            <a:lvl5pPr marL="2286000" marR="0" lvl="4" indent="-431800" algn="l" rtl="0">
              <a:lnSpc>
                <a:spcPct val="100000"/>
              </a:lnSpc>
              <a:spcBef>
                <a:spcPts val="0"/>
              </a:spcBef>
              <a:spcAft>
                <a:spcPts val="0"/>
              </a:spcAft>
              <a:buClr>
                <a:schemeClr val="dk1"/>
              </a:buClr>
              <a:buSzPts val="3200"/>
              <a:buFont typeface="Arial"/>
              <a:buChar char="○"/>
              <a:defRPr sz="1900" b="0" i="0" u="none" strike="noStrike" cap="none">
                <a:solidFill>
                  <a:schemeClr val="dk1"/>
                </a:solidFill>
                <a:latin typeface="Arial"/>
                <a:ea typeface="Arial"/>
                <a:cs typeface="Arial"/>
                <a:sym typeface="Arial"/>
              </a:defRPr>
            </a:lvl5pPr>
            <a:lvl6pPr marL="2743200" marR="0" lvl="5" indent="-431800" algn="l" rtl="0">
              <a:lnSpc>
                <a:spcPct val="100000"/>
              </a:lnSpc>
              <a:spcBef>
                <a:spcPts val="0"/>
              </a:spcBef>
              <a:spcAft>
                <a:spcPts val="0"/>
              </a:spcAft>
              <a:buClr>
                <a:schemeClr val="dk1"/>
              </a:buClr>
              <a:buSzPts val="3200"/>
              <a:buFont typeface="Arial"/>
              <a:buChar char="■"/>
              <a:defRPr sz="1900" b="0" i="0" u="none" strike="noStrike" cap="none">
                <a:solidFill>
                  <a:schemeClr val="dk1"/>
                </a:solidFill>
                <a:latin typeface="Arial"/>
                <a:ea typeface="Arial"/>
                <a:cs typeface="Arial"/>
                <a:sym typeface="Arial"/>
              </a:defRPr>
            </a:lvl6pPr>
            <a:lvl7pPr marL="3200400" marR="0" lvl="6" indent="-431800" algn="l" rtl="0">
              <a:lnSpc>
                <a:spcPct val="100000"/>
              </a:lnSpc>
              <a:spcBef>
                <a:spcPts val="0"/>
              </a:spcBef>
              <a:spcAft>
                <a:spcPts val="0"/>
              </a:spcAft>
              <a:buClr>
                <a:schemeClr val="dk1"/>
              </a:buClr>
              <a:buSzPts val="3200"/>
              <a:buFont typeface="Arial"/>
              <a:buChar char="●"/>
              <a:defRPr sz="1900" b="0" i="0" u="none" strike="noStrike" cap="none">
                <a:solidFill>
                  <a:schemeClr val="dk1"/>
                </a:solidFill>
                <a:latin typeface="Arial"/>
                <a:ea typeface="Arial"/>
                <a:cs typeface="Arial"/>
                <a:sym typeface="Arial"/>
              </a:defRPr>
            </a:lvl7pPr>
            <a:lvl8pPr marL="3657600" marR="0" lvl="7" indent="-431800" algn="l" rtl="0">
              <a:lnSpc>
                <a:spcPct val="100000"/>
              </a:lnSpc>
              <a:spcBef>
                <a:spcPts val="0"/>
              </a:spcBef>
              <a:spcAft>
                <a:spcPts val="0"/>
              </a:spcAft>
              <a:buClr>
                <a:schemeClr val="dk1"/>
              </a:buClr>
              <a:buSzPts val="3200"/>
              <a:buFont typeface="Arial"/>
              <a:buChar char="○"/>
              <a:defRPr sz="1900" b="0" i="0" u="none" strike="noStrike" cap="none">
                <a:solidFill>
                  <a:schemeClr val="dk1"/>
                </a:solidFill>
                <a:latin typeface="Arial"/>
                <a:ea typeface="Arial"/>
                <a:cs typeface="Arial"/>
                <a:sym typeface="Arial"/>
              </a:defRPr>
            </a:lvl8pPr>
            <a:lvl9pPr marL="4114800" marR="0" lvl="8" indent="-431800" algn="l" rtl="0">
              <a:lnSpc>
                <a:spcPct val="100000"/>
              </a:lnSpc>
              <a:spcBef>
                <a:spcPts val="0"/>
              </a:spcBef>
              <a:spcAft>
                <a:spcPts val="0"/>
              </a:spcAft>
              <a:buClr>
                <a:schemeClr val="dk1"/>
              </a:buClr>
              <a:buSzPts val="32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70" name="Google Shape;70;g2658efcf582_0_352"/>
          <p:cNvSpPr/>
          <p:nvPr/>
        </p:nvSpPr>
        <p:spPr>
          <a:xfrm>
            <a:off x="9808488" y="6755100"/>
            <a:ext cx="1191600" cy="1029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71" name="Google Shape;71;g2658efcf582_0_352"/>
          <p:cNvSpPr/>
          <p:nvPr/>
        </p:nvSpPr>
        <p:spPr>
          <a:xfrm>
            <a:off x="11000416" y="6755100"/>
            <a:ext cx="1191600" cy="1029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72" name="Google Shape;72;g2658efcf582_0_352"/>
          <p:cNvSpPr/>
          <p:nvPr/>
        </p:nvSpPr>
        <p:spPr>
          <a:xfrm>
            <a:off x="0" y="6755100"/>
            <a:ext cx="1191600" cy="10290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73" name="Google Shape;73;g2658efcf582_0_352"/>
          <p:cNvSpPr/>
          <p:nvPr/>
        </p:nvSpPr>
        <p:spPr>
          <a:xfrm>
            <a:off x="1191614" y="6755100"/>
            <a:ext cx="8616900" cy="1029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74" name="Google Shape;74;g2658efcf582_0_352"/>
          <p:cNvSpPr txBox="1">
            <a:spLocks noGrp="1"/>
          </p:cNvSpPr>
          <p:nvPr>
            <p:ph type="sldNum" idx="12"/>
          </p:nvPr>
        </p:nvSpPr>
        <p:spPr>
          <a:xfrm>
            <a:off x="11307434" y="6262577"/>
            <a:ext cx="731700" cy="418200"/>
          </a:xfrm>
          <a:prstGeom prst="rect">
            <a:avLst/>
          </a:prstGeom>
          <a:noFill/>
          <a:ln>
            <a:noFill/>
          </a:ln>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403075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75"/>
        <p:cNvGrpSpPr/>
        <p:nvPr/>
      </p:nvGrpSpPr>
      <p:grpSpPr>
        <a:xfrm>
          <a:off x="0" y="0"/>
          <a:ext cx="0" cy="0"/>
          <a:chOff x="0" y="0"/>
          <a:chExt cx="0" cy="0"/>
        </a:xfrm>
      </p:grpSpPr>
      <p:sp>
        <p:nvSpPr>
          <p:cNvPr id="76" name="Google Shape;76;g2658efcf582_0_360"/>
          <p:cNvSpPr/>
          <p:nvPr/>
        </p:nvSpPr>
        <p:spPr>
          <a:xfrm>
            <a:off x="9808488" y="6755100"/>
            <a:ext cx="1191600" cy="1029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77" name="Google Shape;77;g2658efcf582_0_360"/>
          <p:cNvSpPr/>
          <p:nvPr/>
        </p:nvSpPr>
        <p:spPr>
          <a:xfrm>
            <a:off x="11000416" y="6755100"/>
            <a:ext cx="1191600" cy="1029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78" name="Google Shape;78;g2658efcf582_0_360"/>
          <p:cNvSpPr/>
          <p:nvPr/>
        </p:nvSpPr>
        <p:spPr>
          <a:xfrm>
            <a:off x="0" y="6755100"/>
            <a:ext cx="1191600" cy="10290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79" name="Google Shape;79;g2658efcf582_0_360"/>
          <p:cNvSpPr/>
          <p:nvPr/>
        </p:nvSpPr>
        <p:spPr>
          <a:xfrm>
            <a:off x="1191614" y="6755100"/>
            <a:ext cx="8616900" cy="1029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80" name="Google Shape;80;g2658efcf582_0_360"/>
          <p:cNvSpPr txBox="1">
            <a:spLocks noGrp="1"/>
          </p:cNvSpPr>
          <p:nvPr>
            <p:ph type="title"/>
          </p:nvPr>
        </p:nvSpPr>
        <p:spPr>
          <a:xfrm>
            <a:off x="1191600" y="477851"/>
            <a:ext cx="8616900" cy="11433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9pPr>
          </a:lstStyle>
          <a:p>
            <a:endParaRPr/>
          </a:p>
        </p:txBody>
      </p:sp>
      <p:sp>
        <p:nvSpPr>
          <p:cNvPr id="81" name="Google Shape;81;g2658efcf582_0_360"/>
          <p:cNvSpPr txBox="1">
            <a:spLocks noGrp="1"/>
          </p:cNvSpPr>
          <p:nvPr>
            <p:ph type="body" idx="1"/>
          </p:nvPr>
        </p:nvSpPr>
        <p:spPr>
          <a:xfrm>
            <a:off x="1191500" y="1600200"/>
            <a:ext cx="4182600" cy="4967700"/>
          </a:xfrm>
          <a:prstGeom prst="rect">
            <a:avLst/>
          </a:prstGeom>
          <a:noFill/>
          <a:ln>
            <a:noFill/>
          </a:ln>
        </p:spPr>
        <p:txBody>
          <a:bodyPr spcFirstLastPara="1" wrap="square" lIns="121900" tIns="121900" rIns="121900" bIns="121900" anchor="t" anchorCtr="0">
            <a:noAutofit/>
          </a:bodyPr>
          <a:lstStyle>
            <a:lvl1pPr marL="457200" marR="0" lvl="0" indent="-400050" algn="l" rtl="0">
              <a:lnSpc>
                <a:spcPct val="100000"/>
              </a:lnSpc>
              <a:spcBef>
                <a:spcPts val="80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1pPr>
            <a:lvl2pPr marL="914400" marR="0" lvl="1"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2pPr>
            <a:lvl3pPr marL="1371600" marR="0" lvl="2"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3pPr>
            <a:lvl4pPr marL="1828800" marR="0" lvl="3"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4pPr>
            <a:lvl5pPr marL="2286000" marR="0" lvl="4"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5pPr>
            <a:lvl6pPr marL="2743200" marR="0" lvl="5"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6pPr>
            <a:lvl7pPr marL="3200400" marR="0" lvl="6"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7pPr>
            <a:lvl8pPr marL="3657600" marR="0" lvl="7"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8pPr>
            <a:lvl9pPr marL="4114800" marR="0" lvl="8"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9pPr>
          </a:lstStyle>
          <a:p>
            <a:endParaRPr/>
          </a:p>
        </p:txBody>
      </p:sp>
      <p:sp>
        <p:nvSpPr>
          <p:cNvPr id="82" name="Google Shape;82;g2658efcf582_0_360"/>
          <p:cNvSpPr txBox="1">
            <a:spLocks noGrp="1"/>
          </p:cNvSpPr>
          <p:nvPr>
            <p:ph type="body" idx="2"/>
          </p:nvPr>
        </p:nvSpPr>
        <p:spPr>
          <a:xfrm>
            <a:off x="5625941" y="1600200"/>
            <a:ext cx="4182600" cy="4967700"/>
          </a:xfrm>
          <a:prstGeom prst="rect">
            <a:avLst/>
          </a:prstGeom>
          <a:noFill/>
          <a:ln>
            <a:noFill/>
          </a:ln>
        </p:spPr>
        <p:txBody>
          <a:bodyPr spcFirstLastPara="1" wrap="square" lIns="121900" tIns="121900" rIns="121900" bIns="121900" anchor="t" anchorCtr="0">
            <a:noAutofit/>
          </a:bodyPr>
          <a:lstStyle>
            <a:lvl1pPr marL="457200" marR="0" lvl="0" indent="-400050" algn="l" rtl="0">
              <a:lnSpc>
                <a:spcPct val="100000"/>
              </a:lnSpc>
              <a:spcBef>
                <a:spcPts val="80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1pPr>
            <a:lvl2pPr marL="914400" marR="0" lvl="1"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2pPr>
            <a:lvl3pPr marL="1371600" marR="0" lvl="2"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3pPr>
            <a:lvl4pPr marL="1828800" marR="0" lvl="3"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4pPr>
            <a:lvl5pPr marL="2286000" marR="0" lvl="4"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5pPr>
            <a:lvl6pPr marL="2743200" marR="0" lvl="5"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6pPr>
            <a:lvl7pPr marL="3200400" marR="0" lvl="6"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7pPr>
            <a:lvl8pPr marL="3657600" marR="0" lvl="7"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8pPr>
            <a:lvl9pPr marL="4114800" marR="0" lvl="8"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9pPr>
          </a:lstStyle>
          <a:p>
            <a:endParaRPr/>
          </a:p>
        </p:txBody>
      </p:sp>
      <p:sp>
        <p:nvSpPr>
          <p:cNvPr id="83" name="Google Shape;83;g2658efcf582_0_360"/>
          <p:cNvSpPr txBox="1">
            <a:spLocks noGrp="1"/>
          </p:cNvSpPr>
          <p:nvPr>
            <p:ph type="sldNum" idx="12"/>
          </p:nvPr>
        </p:nvSpPr>
        <p:spPr>
          <a:xfrm>
            <a:off x="11307434" y="6262577"/>
            <a:ext cx="731700" cy="418200"/>
          </a:xfrm>
          <a:prstGeom prst="rect">
            <a:avLst/>
          </a:prstGeom>
          <a:noFill/>
          <a:ln>
            <a:noFill/>
          </a:ln>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564764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ext call out - DARK GRAY">
  <p:cSld name="Text call out - DARK GRAY">
    <p:spTree>
      <p:nvGrpSpPr>
        <p:cNvPr id="1" name="Shape 84"/>
        <p:cNvGrpSpPr/>
        <p:nvPr/>
      </p:nvGrpSpPr>
      <p:grpSpPr>
        <a:xfrm>
          <a:off x="0" y="0"/>
          <a:ext cx="0" cy="0"/>
          <a:chOff x="0" y="0"/>
          <a:chExt cx="0" cy="0"/>
        </a:xfrm>
      </p:grpSpPr>
      <p:sp>
        <p:nvSpPr>
          <p:cNvPr id="85" name="Google Shape;85;g2658efcf582_0_369"/>
          <p:cNvSpPr txBox="1"/>
          <p:nvPr/>
        </p:nvSpPr>
        <p:spPr>
          <a:xfrm>
            <a:off x="11086434" y="6161200"/>
            <a:ext cx="731700" cy="3693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Roboto"/>
                <a:ea typeface="Roboto"/>
                <a:cs typeface="Roboto"/>
                <a:sym typeface="Roboto"/>
              </a:rPr>
              <a:t>‹#›</a:t>
            </a:fld>
            <a:endParaRPr sz="800" b="0" i="0" u="none" strike="noStrike" cap="none">
              <a:solidFill>
                <a:schemeClr val="lt1"/>
              </a:solidFill>
              <a:latin typeface="Roboto"/>
              <a:ea typeface="Roboto"/>
              <a:cs typeface="Roboto"/>
              <a:sym typeface="Roboto"/>
            </a:endParaRPr>
          </a:p>
        </p:txBody>
      </p:sp>
      <p:sp>
        <p:nvSpPr>
          <p:cNvPr id="86" name="Google Shape;86;g2658efcf582_0_369"/>
          <p:cNvSpPr/>
          <p:nvPr/>
        </p:nvSpPr>
        <p:spPr>
          <a:xfrm>
            <a:off x="-51700" y="1486200"/>
            <a:ext cx="12300900" cy="3885600"/>
          </a:xfrm>
          <a:prstGeom prst="rect">
            <a:avLst/>
          </a:prstGeom>
          <a:solidFill>
            <a:srgbClr val="3A404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87" name="Google Shape;87;g2658efcf582_0_369"/>
          <p:cNvSpPr txBox="1">
            <a:spLocks noGrp="1"/>
          </p:cNvSpPr>
          <p:nvPr>
            <p:ph type="subTitle" idx="1"/>
          </p:nvPr>
        </p:nvSpPr>
        <p:spPr>
          <a:xfrm>
            <a:off x="731400" y="1573400"/>
            <a:ext cx="10729200" cy="3711300"/>
          </a:xfrm>
          <a:prstGeom prst="rect">
            <a:avLst/>
          </a:prstGeom>
          <a:noFill/>
          <a:ln>
            <a:noFill/>
          </a:ln>
        </p:spPr>
        <p:txBody>
          <a:bodyPr spcFirstLastPara="1" wrap="square" lIns="121900" tIns="121900" rIns="121900" bIns="121900" anchor="ctr" anchorCtr="0">
            <a:noAutofit/>
          </a:bodyPr>
          <a:lstStyle>
            <a:lvl1pPr marR="0" lvl="0" algn="ctr" rtl="0">
              <a:lnSpc>
                <a:spcPct val="100000"/>
              </a:lnSpc>
              <a:spcBef>
                <a:spcPts val="0"/>
              </a:spcBef>
              <a:spcAft>
                <a:spcPts val="0"/>
              </a:spcAft>
              <a:buClr>
                <a:srgbClr val="000000"/>
              </a:buClr>
              <a:buSzPts val="4800"/>
              <a:buFont typeface="Arial"/>
              <a:buNone/>
              <a:defRPr sz="4800" b="0" i="0" u="none" strike="noStrike" cap="none">
                <a:solidFill>
                  <a:schemeClr val="lt1"/>
                </a:solidFill>
                <a:latin typeface="Roboto Medium"/>
                <a:ea typeface="Roboto Medium"/>
                <a:cs typeface="Roboto Medium"/>
                <a:sym typeface="Roboto Medium"/>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7541218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1 column - Big Header - GRAY">
  <p:cSld name="1 column - Big Header - GRAY">
    <p:spTree>
      <p:nvGrpSpPr>
        <p:cNvPr id="1" name="Shape 88"/>
        <p:cNvGrpSpPr/>
        <p:nvPr/>
      </p:nvGrpSpPr>
      <p:grpSpPr>
        <a:xfrm>
          <a:off x="0" y="0"/>
          <a:ext cx="0" cy="0"/>
          <a:chOff x="0" y="0"/>
          <a:chExt cx="0" cy="0"/>
        </a:xfrm>
      </p:grpSpPr>
      <p:sp>
        <p:nvSpPr>
          <p:cNvPr id="89" name="Google Shape;89;g2658efcf582_0_373"/>
          <p:cNvSpPr txBox="1"/>
          <p:nvPr/>
        </p:nvSpPr>
        <p:spPr>
          <a:xfrm>
            <a:off x="11086434" y="6161200"/>
            <a:ext cx="731700" cy="3693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Roboto"/>
                <a:ea typeface="Roboto"/>
                <a:cs typeface="Roboto"/>
                <a:sym typeface="Roboto"/>
              </a:rPr>
              <a:t>‹#›</a:t>
            </a:fld>
            <a:endParaRPr sz="800" b="0" i="0" u="none" strike="noStrike" cap="none">
              <a:solidFill>
                <a:schemeClr val="lt1"/>
              </a:solidFill>
              <a:latin typeface="Roboto"/>
              <a:ea typeface="Roboto"/>
              <a:cs typeface="Roboto"/>
              <a:sym typeface="Roboto"/>
            </a:endParaRPr>
          </a:p>
        </p:txBody>
      </p:sp>
      <p:sp>
        <p:nvSpPr>
          <p:cNvPr id="90" name="Google Shape;90;g2658efcf582_0_373"/>
          <p:cNvSpPr/>
          <p:nvPr/>
        </p:nvSpPr>
        <p:spPr>
          <a:xfrm>
            <a:off x="0" y="0"/>
            <a:ext cx="12192000" cy="927300"/>
          </a:xfrm>
          <a:prstGeom prst="rect">
            <a:avLst/>
          </a:prstGeom>
          <a:solidFill>
            <a:srgbClr val="3A414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91" name="Google Shape;91;g2658efcf582_0_373"/>
          <p:cNvSpPr txBox="1">
            <a:spLocks noGrp="1"/>
          </p:cNvSpPr>
          <p:nvPr>
            <p:ph type="title"/>
          </p:nvPr>
        </p:nvSpPr>
        <p:spPr>
          <a:xfrm>
            <a:off x="364833" y="123902"/>
            <a:ext cx="11557800" cy="645300"/>
          </a:xfrm>
          <a:prstGeom prst="rect">
            <a:avLst/>
          </a:prstGeom>
          <a:noFill/>
          <a:ln>
            <a:noFill/>
          </a:ln>
        </p:spPr>
        <p:txBody>
          <a:bodyPr spcFirstLastPara="1" wrap="square" lIns="121900" tIns="121900" rIns="121900" bIns="121900" anchor="t" anchorCtr="0">
            <a:noAutofit/>
          </a:bodyPr>
          <a:lstStyle>
            <a:lvl1pPr marR="0" lvl="0" algn="l" rtl="0">
              <a:lnSpc>
                <a:spcPct val="115000"/>
              </a:lnSpc>
              <a:spcBef>
                <a:spcPts val="0"/>
              </a:spcBef>
              <a:spcAft>
                <a:spcPts val="0"/>
              </a:spcAft>
              <a:buClr>
                <a:srgbClr val="000000"/>
              </a:buClr>
              <a:buSzPts val="3200"/>
              <a:buFont typeface="Arial"/>
              <a:buNone/>
              <a:defRPr sz="3200" b="0" i="0" u="none" strike="noStrike" cap="none">
                <a:solidFill>
                  <a:schemeClr val="lt1"/>
                </a:solidFill>
                <a:latin typeface="Roboto Medium"/>
                <a:ea typeface="Roboto Medium"/>
                <a:cs typeface="Roboto Medium"/>
                <a:sym typeface="Roboto Medium"/>
              </a:defRPr>
            </a:lvl1pPr>
            <a:lvl2pPr marR="0" lvl="1" algn="l" rtl="0">
              <a:lnSpc>
                <a:spcPct val="115000"/>
              </a:lnSpc>
              <a:spcBef>
                <a:spcPts val="0"/>
              </a:spcBef>
              <a:spcAft>
                <a:spcPts val="0"/>
              </a:spcAft>
              <a:buClr>
                <a:srgbClr val="000000"/>
              </a:buClr>
              <a:buSzPts val="3200"/>
              <a:buFont typeface="Arial"/>
              <a:buNone/>
              <a:defRPr sz="3200" b="0" i="0" u="none" strike="noStrike" cap="none">
                <a:solidFill>
                  <a:schemeClr val="lt1"/>
                </a:solidFill>
                <a:latin typeface="Roboto Medium"/>
                <a:ea typeface="Roboto Medium"/>
                <a:cs typeface="Roboto Medium"/>
                <a:sym typeface="Roboto Medium"/>
              </a:defRPr>
            </a:lvl2pPr>
            <a:lvl3pPr marR="0" lvl="2" algn="l" rtl="0">
              <a:lnSpc>
                <a:spcPct val="115000"/>
              </a:lnSpc>
              <a:spcBef>
                <a:spcPts val="0"/>
              </a:spcBef>
              <a:spcAft>
                <a:spcPts val="0"/>
              </a:spcAft>
              <a:buClr>
                <a:srgbClr val="000000"/>
              </a:buClr>
              <a:buSzPts val="3200"/>
              <a:buFont typeface="Arial"/>
              <a:buNone/>
              <a:defRPr sz="3200" b="0" i="0" u="none" strike="noStrike" cap="none">
                <a:solidFill>
                  <a:schemeClr val="lt1"/>
                </a:solidFill>
                <a:latin typeface="Roboto Medium"/>
                <a:ea typeface="Roboto Medium"/>
                <a:cs typeface="Roboto Medium"/>
                <a:sym typeface="Roboto Medium"/>
              </a:defRPr>
            </a:lvl3pPr>
            <a:lvl4pPr marR="0" lvl="3" algn="l" rtl="0">
              <a:lnSpc>
                <a:spcPct val="115000"/>
              </a:lnSpc>
              <a:spcBef>
                <a:spcPts val="0"/>
              </a:spcBef>
              <a:spcAft>
                <a:spcPts val="0"/>
              </a:spcAft>
              <a:buClr>
                <a:srgbClr val="000000"/>
              </a:buClr>
              <a:buSzPts val="3200"/>
              <a:buFont typeface="Arial"/>
              <a:buNone/>
              <a:defRPr sz="3200" b="0" i="0" u="none" strike="noStrike" cap="none">
                <a:solidFill>
                  <a:schemeClr val="lt1"/>
                </a:solidFill>
                <a:latin typeface="Roboto Medium"/>
                <a:ea typeface="Roboto Medium"/>
                <a:cs typeface="Roboto Medium"/>
                <a:sym typeface="Roboto Medium"/>
              </a:defRPr>
            </a:lvl4pPr>
            <a:lvl5pPr marR="0" lvl="4" algn="l" rtl="0">
              <a:lnSpc>
                <a:spcPct val="115000"/>
              </a:lnSpc>
              <a:spcBef>
                <a:spcPts val="0"/>
              </a:spcBef>
              <a:spcAft>
                <a:spcPts val="0"/>
              </a:spcAft>
              <a:buClr>
                <a:srgbClr val="000000"/>
              </a:buClr>
              <a:buSzPts val="3200"/>
              <a:buFont typeface="Arial"/>
              <a:buNone/>
              <a:defRPr sz="3200" b="0" i="0" u="none" strike="noStrike" cap="none">
                <a:solidFill>
                  <a:schemeClr val="lt1"/>
                </a:solidFill>
                <a:latin typeface="Roboto Medium"/>
                <a:ea typeface="Roboto Medium"/>
                <a:cs typeface="Roboto Medium"/>
                <a:sym typeface="Roboto Medium"/>
              </a:defRPr>
            </a:lvl5pPr>
            <a:lvl6pPr marR="0" lvl="5" algn="l" rtl="0">
              <a:lnSpc>
                <a:spcPct val="115000"/>
              </a:lnSpc>
              <a:spcBef>
                <a:spcPts val="0"/>
              </a:spcBef>
              <a:spcAft>
                <a:spcPts val="0"/>
              </a:spcAft>
              <a:buClr>
                <a:srgbClr val="000000"/>
              </a:buClr>
              <a:buSzPts val="3200"/>
              <a:buFont typeface="Arial"/>
              <a:buNone/>
              <a:defRPr sz="3200" b="0" i="0" u="none" strike="noStrike" cap="none">
                <a:solidFill>
                  <a:schemeClr val="lt1"/>
                </a:solidFill>
                <a:latin typeface="Roboto Medium"/>
                <a:ea typeface="Roboto Medium"/>
                <a:cs typeface="Roboto Medium"/>
                <a:sym typeface="Roboto Medium"/>
              </a:defRPr>
            </a:lvl6pPr>
            <a:lvl7pPr marR="0" lvl="6" algn="l" rtl="0">
              <a:lnSpc>
                <a:spcPct val="115000"/>
              </a:lnSpc>
              <a:spcBef>
                <a:spcPts val="0"/>
              </a:spcBef>
              <a:spcAft>
                <a:spcPts val="0"/>
              </a:spcAft>
              <a:buClr>
                <a:srgbClr val="000000"/>
              </a:buClr>
              <a:buSzPts val="3200"/>
              <a:buFont typeface="Arial"/>
              <a:buNone/>
              <a:defRPr sz="3200" b="0" i="0" u="none" strike="noStrike" cap="none">
                <a:solidFill>
                  <a:schemeClr val="lt1"/>
                </a:solidFill>
                <a:latin typeface="Roboto Medium"/>
                <a:ea typeface="Roboto Medium"/>
                <a:cs typeface="Roboto Medium"/>
                <a:sym typeface="Roboto Medium"/>
              </a:defRPr>
            </a:lvl7pPr>
            <a:lvl8pPr marR="0" lvl="7" algn="l" rtl="0">
              <a:lnSpc>
                <a:spcPct val="115000"/>
              </a:lnSpc>
              <a:spcBef>
                <a:spcPts val="0"/>
              </a:spcBef>
              <a:spcAft>
                <a:spcPts val="0"/>
              </a:spcAft>
              <a:buClr>
                <a:srgbClr val="000000"/>
              </a:buClr>
              <a:buSzPts val="3200"/>
              <a:buFont typeface="Arial"/>
              <a:buNone/>
              <a:defRPr sz="3200" b="0" i="0" u="none" strike="noStrike" cap="none">
                <a:solidFill>
                  <a:schemeClr val="lt1"/>
                </a:solidFill>
                <a:latin typeface="Roboto Medium"/>
                <a:ea typeface="Roboto Medium"/>
                <a:cs typeface="Roboto Medium"/>
                <a:sym typeface="Roboto Medium"/>
              </a:defRPr>
            </a:lvl8pPr>
            <a:lvl9pPr marR="0" lvl="8" algn="l" rtl="0">
              <a:lnSpc>
                <a:spcPct val="115000"/>
              </a:lnSpc>
              <a:spcBef>
                <a:spcPts val="0"/>
              </a:spcBef>
              <a:spcAft>
                <a:spcPts val="0"/>
              </a:spcAft>
              <a:buClr>
                <a:srgbClr val="000000"/>
              </a:buClr>
              <a:buSzPts val="3200"/>
              <a:buFont typeface="Arial"/>
              <a:buNone/>
              <a:defRPr sz="3200" b="0" i="0" u="none" strike="noStrike" cap="none">
                <a:solidFill>
                  <a:schemeClr val="lt1"/>
                </a:solidFill>
                <a:latin typeface="Roboto Medium"/>
                <a:ea typeface="Roboto Medium"/>
                <a:cs typeface="Roboto Medium"/>
                <a:sym typeface="Roboto Medium"/>
              </a:defRPr>
            </a:lvl9pPr>
          </a:lstStyle>
          <a:p>
            <a:endParaRPr/>
          </a:p>
        </p:txBody>
      </p:sp>
      <p:sp>
        <p:nvSpPr>
          <p:cNvPr id="92" name="Google Shape;92;g2658efcf582_0_373"/>
          <p:cNvSpPr txBox="1">
            <a:spLocks noGrp="1"/>
          </p:cNvSpPr>
          <p:nvPr>
            <p:ph type="subTitle" idx="1"/>
          </p:nvPr>
        </p:nvSpPr>
        <p:spPr>
          <a:xfrm>
            <a:off x="364833" y="1076867"/>
            <a:ext cx="11557800" cy="5019000"/>
          </a:xfrm>
          <a:prstGeom prst="rect">
            <a:avLst/>
          </a:prstGeom>
          <a:noFill/>
          <a:ln>
            <a:noFill/>
          </a:ln>
        </p:spPr>
        <p:txBody>
          <a:bodyPr spcFirstLastPara="1" wrap="square" lIns="121900" tIns="121900" rIns="121900" bIns="121900" anchor="t" anchorCtr="0">
            <a:noAutofit/>
          </a:bodyPr>
          <a:lstStyle>
            <a:lvl1pPr marR="0" lvl="0" algn="l" rtl="0">
              <a:lnSpc>
                <a:spcPct val="115000"/>
              </a:lnSpc>
              <a:spcBef>
                <a:spcPts val="0"/>
              </a:spcBef>
              <a:spcAft>
                <a:spcPts val="0"/>
              </a:spcAft>
              <a:buClr>
                <a:schemeClr val="dk2"/>
              </a:buClr>
              <a:buSzPts val="1900"/>
              <a:buFont typeface="Roboto"/>
              <a:buAutoNum type="arabicPeriod"/>
              <a:defRPr sz="1900" b="0" i="0" u="none" strike="noStrike" cap="none">
                <a:solidFill>
                  <a:schemeClr val="dk2"/>
                </a:solidFill>
                <a:latin typeface="Roboto"/>
                <a:ea typeface="Roboto"/>
                <a:cs typeface="Roboto"/>
                <a:sym typeface="Roboto"/>
              </a:defRPr>
            </a:lvl1pPr>
            <a:lvl2pPr marR="0" lvl="1" algn="l" rtl="0">
              <a:lnSpc>
                <a:spcPct val="115000"/>
              </a:lnSpc>
              <a:spcBef>
                <a:spcPts val="0"/>
              </a:spcBef>
              <a:spcAft>
                <a:spcPts val="0"/>
              </a:spcAft>
              <a:buClr>
                <a:srgbClr val="000000"/>
              </a:buClr>
              <a:buSzPts val="1500"/>
              <a:buFont typeface="Arial"/>
              <a:buAutoNum type="alphaLcPeriod"/>
              <a:defRPr sz="1500" b="0" i="0" u="none" strike="noStrike" cap="none">
                <a:solidFill>
                  <a:srgbClr val="666666"/>
                </a:solidFill>
                <a:latin typeface="Roboto"/>
                <a:ea typeface="Roboto"/>
                <a:cs typeface="Roboto"/>
                <a:sym typeface="Roboto"/>
              </a:defRPr>
            </a:lvl2pPr>
            <a:lvl3pPr marR="0" lvl="2" algn="l" rtl="0">
              <a:lnSpc>
                <a:spcPct val="115000"/>
              </a:lnSpc>
              <a:spcBef>
                <a:spcPts val="0"/>
              </a:spcBef>
              <a:spcAft>
                <a:spcPts val="0"/>
              </a:spcAft>
              <a:buClr>
                <a:srgbClr val="000000"/>
              </a:buClr>
              <a:buSzPts val="1500"/>
              <a:buFont typeface="Arial"/>
              <a:buAutoNum type="romanLcPeriod"/>
              <a:defRPr sz="1500" b="0" i="0" u="none" strike="noStrike" cap="none">
                <a:solidFill>
                  <a:srgbClr val="666666"/>
                </a:solidFill>
                <a:latin typeface="Roboto"/>
                <a:ea typeface="Roboto"/>
                <a:cs typeface="Roboto"/>
                <a:sym typeface="Roboto"/>
              </a:defRPr>
            </a:lvl3pPr>
            <a:lvl4pPr marR="0" lvl="3" algn="l" rtl="0">
              <a:lnSpc>
                <a:spcPct val="115000"/>
              </a:lnSpc>
              <a:spcBef>
                <a:spcPts val="0"/>
              </a:spcBef>
              <a:spcAft>
                <a:spcPts val="0"/>
              </a:spcAft>
              <a:buClr>
                <a:srgbClr val="000000"/>
              </a:buClr>
              <a:buSzPts val="1500"/>
              <a:buFont typeface="Arial"/>
              <a:buAutoNum type="arabicPeriod"/>
              <a:defRPr sz="1500" b="0" i="0" u="none" strike="noStrike" cap="none">
                <a:solidFill>
                  <a:srgbClr val="666666"/>
                </a:solidFill>
                <a:latin typeface="Roboto"/>
                <a:ea typeface="Roboto"/>
                <a:cs typeface="Roboto"/>
                <a:sym typeface="Roboto"/>
              </a:defRPr>
            </a:lvl4pPr>
            <a:lvl5pPr marR="0" lvl="4" algn="l" rtl="0">
              <a:lnSpc>
                <a:spcPct val="115000"/>
              </a:lnSpc>
              <a:spcBef>
                <a:spcPts val="0"/>
              </a:spcBef>
              <a:spcAft>
                <a:spcPts val="0"/>
              </a:spcAft>
              <a:buClr>
                <a:srgbClr val="000000"/>
              </a:buClr>
              <a:buSzPts val="1500"/>
              <a:buFont typeface="Arial"/>
              <a:buAutoNum type="alphaLcPeriod"/>
              <a:defRPr sz="1500" b="0" i="0" u="none" strike="noStrike" cap="none">
                <a:solidFill>
                  <a:srgbClr val="666666"/>
                </a:solidFill>
                <a:latin typeface="Roboto"/>
                <a:ea typeface="Roboto"/>
                <a:cs typeface="Roboto"/>
                <a:sym typeface="Roboto"/>
              </a:defRPr>
            </a:lvl5pPr>
            <a:lvl6pPr marR="0" lvl="5" algn="l" rtl="0">
              <a:lnSpc>
                <a:spcPct val="115000"/>
              </a:lnSpc>
              <a:spcBef>
                <a:spcPts val="0"/>
              </a:spcBef>
              <a:spcAft>
                <a:spcPts val="0"/>
              </a:spcAft>
              <a:buClr>
                <a:srgbClr val="000000"/>
              </a:buClr>
              <a:buSzPts val="1500"/>
              <a:buFont typeface="Arial"/>
              <a:buAutoNum type="romanLcPeriod"/>
              <a:defRPr sz="1500" b="0" i="0" u="none" strike="noStrike" cap="none">
                <a:solidFill>
                  <a:srgbClr val="666666"/>
                </a:solidFill>
                <a:latin typeface="Roboto"/>
                <a:ea typeface="Roboto"/>
                <a:cs typeface="Roboto"/>
                <a:sym typeface="Roboto"/>
              </a:defRPr>
            </a:lvl6pPr>
            <a:lvl7pPr marR="0" lvl="6" algn="l" rtl="0">
              <a:lnSpc>
                <a:spcPct val="115000"/>
              </a:lnSpc>
              <a:spcBef>
                <a:spcPts val="0"/>
              </a:spcBef>
              <a:spcAft>
                <a:spcPts val="0"/>
              </a:spcAft>
              <a:buClr>
                <a:srgbClr val="000000"/>
              </a:buClr>
              <a:buSzPts val="1500"/>
              <a:buFont typeface="Arial"/>
              <a:buAutoNum type="arabicPeriod"/>
              <a:defRPr sz="1500" b="0" i="0" u="none" strike="noStrike" cap="none">
                <a:solidFill>
                  <a:srgbClr val="666666"/>
                </a:solidFill>
                <a:latin typeface="Roboto"/>
                <a:ea typeface="Roboto"/>
                <a:cs typeface="Roboto"/>
                <a:sym typeface="Roboto"/>
              </a:defRPr>
            </a:lvl7pPr>
            <a:lvl8pPr marR="0" lvl="7" algn="l" rtl="0">
              <a:lnSpc>
                <a:spcPct val="115000"/>
              </a:lnSpc>
              <a:spcBef>
                <a:spcPts val="0"/>
              </a:spcBef>
              <a:spcAft>
                <a:spcPts val="0"/>
              </a:spcAft>
              <a:buClr>
                <a:srgbClr val="000000"/>
              </a:buClr>
              <a:buSzPts val="1500"/>
              <a:buFont typeface="Arial"/>
              <a:buAutoNum type="alphaLcPeriod"/>
              <a:defRPr sz="1500" b="0" i="0" u="none" strike="noStrike" cap="none">
                <a:solidFill>
                  <a:srgbClr val="666666"/>
                </a:solidFill>
                <a:latin typeface="Roboto"/>
                <a:ea typeface="Roboto"/>
                <a:cs typeface="Roboto"/>
                <a:sym typeface="Roboto"/>
              </a:defRPr>
            </a:lvl8pPr>
            <a:lvl9pPr marR="0" lvl="8" algn="l" rtl="0">
              <a:lnSpc>
                <a:spcPct val="115000"/>
              </a:lnSpc>
              <a:spcBef>
                <a:spcPts val="0"/>
              </a:spcBef>
              <a:spcAft>
                <a:spcPts val="0"/>
              </a:spcAft>
              <a:buClr>
                <a:srgbClr val="000000"/>
              </a:buClr>
              <a:buSzPts val="1500"/>
              <a:buFont typeface="Arial"/>
              <a:buAutoNum type="romanLcPeriod"/>
              <a:defRPr sz="1500" b="0" i="0" u="none" strike="noStrike" cap="none">
                <a:solidFill>
                  <a:srgbClr val="666666"/>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2932368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94866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a:lstStyle/>
          <a:p>
            <a:r>
              <a:rPr lang="en-US"/>
              <a:t>Click icon to add table</a:t>
            </a:r>
            <a:endParaRPr lang="en-US" dirty="0"/>
          </a:p>
        </p:txBody>
      </p:sp>
      <p:sp>
        <p:nvSpPr>
          <p:cNvPr id="4" name="Slide Number Placeholder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20478187"/>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991088" y="6413619"/>
            <a:ext cx="987552" cy="274320"/>
          </a:xfrm>
        </p:spPr>
        <p:txBody>
          <a:bodyPr>
            <a:noAutofit/>
          </a:bodyPr>
          <a:lstStyle/>
          <a:p>
            <a:fld id="{AEC10A0C-BB77-FD4A-8FA4-D4334D01E3A4}" type="slidenum">
              <a:rPr lang="en-US" smtClean="0"/>
              <a:pPr/>
              <a:t>‹#›</a:t>
            </a:fld>
            <a:endParaRPr lang="en-US"/>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Tree>
    <p:extLst>
      <p:ext uri="{BB962C8B-B14F-4D97-AF65-F5344CB8AC3E}">
        <p14:creationId xmlns:p14="http://schemas.microsoft.com/office/powerpoint/2010/main" val="687069767"/>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101945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189079477"/>
      </p:ext>
    </p:extLst>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46072283"/>
      </p:ext>
    </p:extLst>
  </p:cSld>
  <p:clrMapOvr>
    <a:masterClrMapping/>
  </p:clrMapOvr>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230195387"/>
      </p:ext>
    </p:extLst>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769485225"/>
      </p:ext>
    </p:extLst>
  </p:cSld>
  <p:clrMapOvr>
    <a:masterClrMapping/>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3132054806"/>
      </p:ext>
    </p:extLst>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2155311945"/>
      </p:ext>
    </p:extLst>
  </p:cSld>
  <p:clrMapOvr>
    <a:masterClrMapping/>
  </p:clrMapOvr>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AEC10A0C-BB77-FD4A-8FA4-D4334D01E3A4}"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097843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anchor="t" anchorCtr="0">
            <a:normAutofit/>
          </a:bodyPr>
          <a:lstStyle>
            <a:lvl1pPr>
              <a:lnSpc>
                <a:spcPct val="100000"/>
              </a:lnSpc>
              <a:defRPr sz="2800" b="0" i="0">
                <a:solidFill>
                  <a:schemeClr val="bg1"/>
                </a:solidFill>
                <a:latin typeface="+mn-lt"/>
              </a:defRPr>
            </a:lvl1pPr>
          </a:lstStyle>
          <a:p>
            <a:r>
              <a:rPr lang="en-US"/>
              <a:t>Click to edit Master title style</a:t>
            </a:r>
            <a:endParaRPr lang="en-US" dirty="0"/>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002853986"/>
      </p:ext>
    </p:extLst>
  </p:cSld>
  <p:clrMapOvr>
    <a:masterClrMapping/>
  </p:clrMapOvr>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2792154756"/>
      </p:ext>
    </p:extLst>
  </p:cSld>
  <p:clrMapOvr>
    <a:masterClrMapping/>
  </p:clrMapOvr>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3606134174"/>
      </p:ext>
    </p:extLst>
  </p:cSld>
  <p:clrMapOvr>
    <a:masterClrMapping/>
  </p:clrMapOvr>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809906548"/>
      </p:ext>
    </p:extLst>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9535772"/>
      </p:ext>
    </p:extLst>
  </p:cSld>
  <p:clrMapOvr>
    <a:masterClrMapping/>
  </p:clrMapOvr>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5444924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873338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3181641944"/>
      </p:ext>
    </p:extLst>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3298945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92520755"/>
      </p:ext>
    </p:extLst>
  </p:cSld>
  <p:clrMapOvr>
    <a:masterClrMapping/>
  </p:clrMapOvr>
  <p:transition spd="slow">
    <p:check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a:lstStyle/>
          <a:p>
            <a:r>
              <a:rPr lang="en-US"/>
              <a:t>Click icon to add picture</a:t>
            </a:r>
            <a:endParaRPr lang="en-US" dirty="0"/>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a:lstStyle/>
          <a:p>
            <a:r>
              <a:rPr lang="en-US"/>
              <a:t>Click icon to add picture</a:t>
            </a:r>
            <a:endParaRPr lang="en-US" dirty="0"/>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a:lstStyle/>
          <a:p>
            <a:r>
              <a:rPr lang="en-US"/>
              <a:t>Click icon to add picture</a:t>
            </a:r>
            <a:endParaRPr lang="en-US" dirty="0"/>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a:lstStyle/>
          <a:p>
            <a:r>
              <a:rPr lang="en-US"/>
              <a:t>Click icon to add picture</a:t>
            </a:r>
            <a:endParaRPr lang="en-US" dirty="0"/>
          </a:p>
        </p:txBody>
      </p:sp>
      <p:sp>
        <p:nvSpPr>
          <p:cNvPr id="4" name="Slide Number Placeholder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9.png"/><Relationship Id="rId2" Type="http://schemas.openxmlformats.org/officeDocument/2006/relationships/slideLayout" Target="../slideLayouts/slideLayout38.xml"/><Relationship Id="rId16" Type="http://schemas.openxmlformats.org/officeDocument/2006/relationships/theme" Target="../theme/theme3.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image" Target="../media/image11.pn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734" r:id="rId2"/>
    <p:sldLayoutId id="2147483733" r:id="rId3"/>
    <p:sldLayoutId id="2147483671" r:id="rId4"/>
    <p:sldLayoutId id="2147483672" r:id="rId5"/>
    <p:sldLayoutId id="2147483673" r:id="rId6"/>
    <p:sldLayoutId id="2147483684" r:id="rId7"/>
    <p:sldLayoutId id="2147483675" r:id="rId8"/>
    <p:sldLayoutId id="2147483676" r:id="rId9"/>
    <p:sldLayoutId id="2147483677" r:id="rId10"/>
    <p:sldLayoutId id="2147483685" r:id="rId11"/>
    <p:sldLayoutId id="2147483688" r:id="rId12"/>
    <p:sldLayoutId id="2147483732" r:id="rId13"/>
    <p:sldLayoutId id="2147483682" r:id="rId14"/>
    <p:sldLayoutId id="2147483747" r:id="rId15"/>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373997318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07" r:id="rId11"/>
    <p:sldLayoutId id="2147483746"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11288" y="-8468"/>
            <a:ext cx="12228421" cy="6874935"/>
            <a:chOff x="-8466" y="-8468"/>
            <a:chExt cx="9171316" cy="6874935"/>
          </a:xfrm>
        </p:grpSpPr>
        <p:sp>
          <p:nvSpPr>
            <p:cNvPr id="7" name="Google Shape;7;p1"/>
            <p:cNvSpPr/>
            <p:nvPr/>
          </p:nvSpPr>
          <p:spPr>
            <a:xfrm>
              <a:off x="-8466" y="4013200"/>
              <a:ext cx="457200" cy="2853267"/>
            </a:xfrm>
            <a:custGeom>
              <a:avLst/>
              <a:gdLst/>
              <a:ahLst/>
              <a:cxnLst/>
              <a:rect l="l" t="t" r="r" b="b"/>
              <a:pathLst>
                <a:path w="120000" h="120000" extrusionOk="0">
                  <a:moveTo>
                    <a:pt x="0" y="0"/>
                  </a:moveTo>
                  <a:lnTo>
                    <a:pt x="120000" y="120000"/>
                  </a:lnTo>
                  <a:lnTo>
                    <a:pt x="0" y="119643"/>
                  </a:lnTo>
                  <a:cubicBezTo>
                    <a:pt x="740" y="80118"/>
                    <a:pt x="1481" y="40593"/>
                    <a:pt x="0" y="0"/>
                  </a:cubicBezTo>
                  <a:close/>
                </a:path>
              </a:pathLst>
            </a:custGeom>
            <a:solidFill>
              <a:schemeClr val="accent1">
                <a:alpha val="6941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8" name="Google Shape;8;p1"/>
            <p:cNvCxnSpPr/>
            <p:nvPr/>
          </p:nvCxnSpPr>
          <p:spPr>
            <a:xfrm rot="10800000" flipH="1">
              <a:off x="5130830" y="4175604"/>
              <a:ext cx="4022474" cy="2682396"/>
            </a:xfrm>
            <a:prstGeom prst="straightConnector1">
              <a:avLst/>
            </a:prstGeom>
            <a:noFill/>
            <a:ln w="9525" cap="flat" cmpd="sng">
              <a:solidFill>
                <a:schemeClr val="accent1">
                  <a:alpha val="69411"/>
                </a:schemeClr>
              </a:solidFill>
              <a:prstDash val="solid"/>
              <a:round/>
              <a:headEnd type="none" w="sm" len="sm"/>
              <a:tailEnd type="none" w="sm" len="sm"/>
            </a:ln>
          </p:spPr>
        </p:cxnSp>
        <p:cxnSp>
          <p:nvCxnSpPr>
            <p:cNvPr id="9" name="Google Shape;9;p1"/>
            <p:cNvCxnSpPr/>
            <p:nvPr/>
          </p:nvCxnSpPr>
          <p:spPr>
            <a:xfrm>
              <a:off x="7042707" y="0"/>
              <a:ext cx="1219199" cy="6858000"/>
            </a:xfrm>
            <a:prstGeom prst="straightConnector1">
              <a:avLst/>
            </a:prstGeom>
            <a:noFill/>
            <a:ln w="9525" cap="flat" cmpd="sng">
              <a:solidFill>
                <a:schemeClr val="accent1">
                  <a:alpha val="69411"/>
                </a:schemeClr>
              </a:solidFill>
              <a:prstDash val="solid"/>
              <a:round/>
              <a:headEnd type="none" w="sm" len="sm"/>
              <a:tailEnd type="none" w="sm" len="sm"/>
            </a:ln>
          </p:spPr>
        </p:cxnSp>
        <p:sp>
          <p:nvSpPr>
            <p:cNvPr id="10" name="Google Shape;10;p1"/>
            <p:cNvSpPr/>
            <p:nvPr/>
          </p:nvSpPr>
          <p:spPr>
            <a:xfrm>
              <a:off x="6891896" y="0"/>
              <a:ext cx="2269442" cy="6866465"/>
            </a:xfrm>
            <a:custGeom>
              <a:avLst/>
              <a:gdLst/>
              <a:ahLst/>
              <a:cxnLst/>
              <a:rect l="l" t="t" r="r" b="b"/>
              <a:pathLst>
                <a:path w="120000" h="120000" extrusionOk="0">
                  <a:moveTo>
                    <a:pt x="106997" y="0"/>
                  </a:moveTo>
                  <a:lnTo>
                    <a:pt x="0" y="119852"/>
                  </a:lnTo>
                  <a:lnTo>
                    <a:pt x="119980" y="120000"/>
                  </a:lnTo>
                  <a:cubicBezTo>
                    <a:pt x="120129" y="80049"/>
                    <a:pt x="119383" y="40098"/>
                    <a:pt x="119532" y="147"/>
                  </a:cubicBezTo>
                  <a:lnTo>
                    <a:pt x="106997" y="0"/>
                  </a:lnTo>
                  <a:close/>
                </a:path>
              </a:pathLst>
            </a:custGeom>
            <a:solidFill>
              <a:schemeClr val="accent1">
                <a:alpha val="35294"/>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
            <p:cNvSpPr/>
            <p:nvPr/>
          </p:nvSpPr>
          <p:spPr>
            <a:xfrm>
              <a:off x="7205157" y="-8466"/>
              <a:ext cx="1948147" cy="6866467"/>
            </a:xfrm>
            <a:custGeom>
              <a:avLst/>
              <a:gdLst/>
              <a:ahLst/>
              <a:cxnLst/>
              <a:rect l="l" t="t" r="r" b="b"/>
              <a:pathLst>
                <a:path w="120000" h="120000" extrusionOk="0">
                  <a:moveTo>
                    <a:pt x="0" y="0"/>
                  </a:moveTo>
                  <a:lnTo>
                    <a:pt x="74056" y="119999"/>
                  </a:lnTo>
                  <a:lnTo>
                    <a:pt x="119949" y="119999"/>
                  </a:lnTo>
                  <a:cubicBezTo>
                    <a:pt x="119776" y="80000"/>
                    <a:pt x="120123" y="39999"/>
                    <a:pt x="119949" y="0"/>
                  </a:cubicBezTo>
                  <a:lnTo>
                    <a:pt x="0" y="0"/>
                  </a:lnTo>
                  <a:close/>
                </a:path>
              </a:pathLst>
            </a:custGeom>
            <a:solidFill>
              <a:schemeClr val="accen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
            <p:cNvSpPr/>
            <p:nvPr/>
          </p:nvSpPr>
          <p:spPr>
            <a:xfrm>
              <a:off x="6637896" y="3920066"/>
              <a:ext cx="2513564" cy="2937932"/>
            </a:xfrm>
            <a:custGeom>
              <a:avLst/>
              <a:gdLst/>
              <a:ahLst/>
              <a:cxnLst/>
              <a:rect l="l" t="t" r="r" b="b"/>
              <a:pathLst>
                <a:path w="120000" h="120000" extrusionOk="0">
                  <a:moveTo>
                    <a:pt x="0" y="120000"/>
                  </a:moveTo>
                  <a:lnTo>
                    <a:pt x="119688" y="0"/>
                  </a:lnTo>
                  <a:cubicBezTo>
                    <a:pt x="119792" y="40000"/>
                    <a:pt x="119896" y="80000"/>
                    <a:pt x="120000" y="120000"/>
                  </a:cubicBezTo>
                  <a:lnTo>
                    <a:pt x="0" y="120000"/>
                  </a:lnTo>
                  <a:close/>
                </a:path>
              </a:pathLst>
            </a:custGeom>
            <a:solidFill>
              <a:srgbClr val="2E75B5">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
            <p:cNvSpPr/>
            <p:nvPr/>
          </p:nvSpPr>
          <p:spPr>
            <a:xfrm>
              <a:off x="7010428" y="-8466"/>
              <a:ext cx="2142875" cy="6866467"/>
            </a:xfrm>
            <a:custGeom>
              <a:avLst/>
              <a:gdLst/>
              <a:ahLst/>
              <a:cxnLst/>
              <a:rect l="l" t="t" r="r" b="b"/>
              <a:pathLst>
                <a:path w="120000" h="120000" extrusionOk="0">
                  <a:moveTo>
                    <a:pt x="0" y="0"/>
                  </a:moveTo>
                  <a:lnTo>
                    <a:pt x="103976" y="119999"/>
                  </a:lnTo>
                  <a:lnTo>
                    <a:pt x="120000" y="119852"/>
                  </a:lnTo>
                  <a:lnTo>
                    <a:pt x="120000" y="0"/>
                  </a:lnTo>
                  <a:lnTo>
                    <a:pt x="0" y="0"/>
                  </a:lnTo>
                  <a:close/>
                </a:path>
              </a:pathLst>
            </a:custGeom>
            <a:solidFill>
              <a:srgbClr val="2E75B5">
                <a:alpha val="49411"/>
              </a:srgbClr>
            </a:solidFill>
            <a:ln>
              <a:noFill/>
            </a:ln>
          </p:spPr>
        </p:sp>
        <p:sp>
          <p:nvSpPr>
            <p:cNvPr id="14" name="Google Shape;14;p1"/>
            <p:cNvSpPr/>
            <p:nvPr/>
          </p:nvSpPr>
          <p:spPr>
            <a:xfrm>
              <a:off x="8295775" y="-8466"/>
              <a:ext cx="857530" cy="6866467"/>
            </a:xfrm>
            <a:custGeom>
              <a:avLst/>
              <a:gdLst/>
              <a:ahLst/>
              <a:cxnLst/>
              <a:rect l="l" t="t" r="r" b="b"/>
              <a:pathLst>
                <a:path w="120000" h="120000" extrusionOk="0">
                  <a:moveTo>
                    <a:pt x="94736" y="0"/>
                  </a:moveTo>
                  <a:lnTo>
                    <a:pt x="0" y="119999"/>
                  </a:lnTo>
                  <a:lnTo>
                    <a:pt x="120000" y="119999"/>
                  </a:lnTo>
                  <a:cubicBezTo>
                    <a:pt x="119736" y="80000"/>
                    <a:pt x="119473" y="39999"/>
                    <a:pt x="119210" y="0"/>
                  </a:cubicBezTo>
                  <a:lnTo>
                    <a:pt x="94736" y="0"/>
                  </a:lnTo>
                  <a:close/>
                </a:path>
              </a:pathLst>
            </a:custGeom>
            <a:solidFill>
              <a:schemeClr val="accent2">
                <a:alpha val="6941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
            <p:cNvSpPr/>
            <p:nvPr/>
          </p:nvSpPr>
          <p:spPr>
            <a:xfrm>
              <a:off x="8094164" y="-8468"/>
              <a:ext cx="1066769" cy="6866467"/>
            </a:xfrm>
            <a:custGeom>
              <a:avLst/>
              <a:gdLst/>
              <a:ahLst/>
              <a:cxnLst/>
              <a:rect l="l" t="t" r="r" b="b"/>
              <a:pathLst>
                <a:path w="120000" h="120000" extrusionOk="0">
                  <a:moveTo>
                    <a:pt x="0" y="0"/>
                  </a:moveTo>
                  <a:lnTo>
                    <a:pt x="105579" y="119999"/>
                  </a:lnTo>
                  <a:lnTo>
                    <a:pt x="119976" y="119999"/>
                  </a:lnTo>
                  <a:cubicBezTo>
                    <a:pt x="120243" y="79950"/>
                    <a:pt x="118110" y="40049"/>
                    <a:pt x="118377" y="0"/>
                  </a:cubicBezTo>
                  <a:lnTo>
                    <a:pt x="0" y="0"/>
                  </a:lnTo>
                  <a:close/>
                </a:path>
              </a:pathLst>
            </a:custGeom>
            <a:solidFill>
              <a:srgbClr val="C55A11">
                <a:alpha val="8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
            <p:cNvSpPr/>
            <p:nvPr/>
          </p:nvSpPr>
          <p:spPr>
            <a:xfrm>
              <a:off x="8068764" y="4893732"/>
              <a:ext cx="1094086" cy="1964266"/>
            </a:xfrm>
            <a:custGeom>
              <a:avLst/>
              <a:gdLst/>
              <a:ahLst/>
              <a:cxnLst/>
              <a:rect l="l" t="t" r="r" b="b"/>
              <a:pathLst>
                <a:path w="120000" h="120000" extrusionOk="0">
                  <a:moveTo>
                    <a:pt x="0" y="120000"/>
                  </a:moveTo>
                  <a:lnTo>
                    <a:pt x="119441" y="0"/>
                  </a:lnTo>
                  <a:cubicBezTo>
                    <a:pt x="119627" y="39896"/>
                    <a:pt x="119813" y="79792"/>
                    <a:pt x="120000" y="119689"/>
                  </a:cubicBezTo>
                  <a:lnTo>
                    <a:pt x="0" y="120000"/>
                  </a:lnTo>
                  <a:close/>
                </a:path>
              </a:pathLst>
            </a:custGeom>
            <a:solidFill>
              <a:srgbClr val="2E75B5">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 name="Google Shape;17;p1"/>
          <p:cNvSpPr txBox="1">
            <a:spLocks noGrp="1"/>
          </p:cNvSpPr>
          <p:nvPr>
            <p:ph type="title"/>
          </p:nvPr>
        </p:nvSpPr>
        <p:spPr>
          <a:xfrm>
            <a:off x="812799" y="609600"/>
            <a:ext cx="8463616" cy="1320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Clr>
                <a:schemeClr val="dk2"/>
              </a:buClr>
              <a:buSzPts val="1800"/>
              <a:buFont typeface="Arial"/>
              <a:buNone/>
              <a:defRPr sz="1800" b="0" i="0" u="none" strike="noStrike" cap="none">
                <a:solidFill>
                  <a:schemeClr val="dk2"/>
                </a:solidFill>
              </a:defRPr>
            </a:lvl2pPr>
            <a:lvl3pPr marR="0" lvl="2" algn="l" rtl="0">
              <a:spcBef>
                <a:spcPts val="0"/>
              </a:spcBef>
              <a:spcAft>
                <a:spcPts val="0"/>
              </a:spcAft>
              <a:buClr>
                <a:schemeClr val="dk2"/>
              </a:buClr>
              <a:buSzPts val="1800"/>
              <a:buFont typeface="Arial"/>
              <a:buNone/>
              <a:defRPr sz="1800" b="0" i="0" u="none" strike="noStrike" cap="none">
                <a:solidFill>
                  <a:schemeClr val="dk2"/>
                </a:solidFill>
              </a:defRPr>
            </a:lvl3pPr>
            <a:lvl4pPr marR="0" lvl="3" algn="l" rtl="0">
              <a:spcBef>
                <a:spcPts val="0"/>
              </a:spcBef>
              <a:spcAft>
                <a:spcPts val="0"/>
              </a:spcAft>
              <a:buClr>
                <a:schemeClr val="dk2"/>
              </a:buClr>
              <a:buSzPts val="1800"/>
              <a:buFont typeface="Arial"/>
              <a:buNone/>
              <a:defRPr sz="1800" b="0" i="0" u="none" strike="noStrike" cap="none">
                <a:solidFill>
                  <a:schemeClr val="dk2"/>
                </a:solidFill>
              </a:defRPr>
            </a:lvl4pPr>
            <a:lvl5pPr marR="0" lvl="4" algn="l" rtl="0">
              <a:spcBef>
                <a:spcPts val="0"/>
              </a:spcBef>
              <a:spcAft>
                <a:spcPts val="0"/>
              </a:spcAft>
              <a:buClr>
                <a:schemeClr val="dk2"/>
              </a:buClr>
              <a:buSzPts val="1800"/>
              <a:buFont typeface="Arial"/>
              <a:buNone/>
              <a:defRPr sz="1800" b="0" i="0" u="none" strike="noStrike" cap="none">
                <a:solidFill>
                  <a:schemeClr val="dk2"/>
                </a:solidFill>
              </a:defRPr>
            </a:lvl5pPr>
            <a:lvl6pPr marR="0" lvl="5" algn="l" rtl="0">
              <a:spcBef>
                <a:spcPts val="0"/>
              </a:spcBef>
              <a:spcAft>
                <a:spcPts val="0"/>
              </a:spcAft>
              <a:buClr>
                <a:schemeClr val="dk2"/>
              </a:buClr>
              <a:buSzPts val="1800"/>
              <a:buFont typeface="Arial"/>
              <a:buNone/>
              <a:defRPr sz="1800" b="0" i="0" u="none" strike="noStrike" cap="none">
                <a:solidFill>
                  <a:schemeClr val="dk2"/>
                </a:solidFill>
              </a:defRPr>
            </a:lvl6pPr>
            <a:lvl7pPr marR="0" lvl="6" algn="l" rtl="0">
              <a:spcBef>
                <a:spcPts val="0"/>
              </a:spcBef>
              <a:spcAft>
                <a:spcPts val="0"/>
              </a:spcAft>
              <a:buClr>
                <a:schemeClr val="dk2"/>
              </a:buClr>
              <a:buSzPts val="1800"/>
              <a:buFont typeface="Arial"/>
              <a:buNone/>
              <a:defRPr sz="1800" b="0" i="0" u="none" strike="noStrike" cap="none">
                <a:solidFill>
                  <a:schemeClr val="dk2"/>
                </a:solidFill>
              </a:defRPr>
            </a:lvl7pPr>
            <a:lvl8pPr marR="0" lvl="7" algn="l" rtl="0">
              <a:spcBef>
                <a:spcPts val="0"/>
              </a:spcBef>
              <a:spcAft>
                <a:spcPts val="0"/>
              </a:spcAft>
              <a:buClr>
                <a:schemeClr val="dk2"/>
              </a:buClr>
              <a:buSzPts val="1800"/>
              <a:buFont typeface="Arial"/>
              <a:buNone/>
              <a:defRPr sz="1800" b="0" i="0" u="none" strike="noStrike" cap="none">
                <a:solidFill>
                  <a:schemeClr val="dk2"/>
                </a:solidFill>
              </a:defRPr>
            </a:lvl8pPr>
            <a:lvl9pPr marR="0" lvl="8" algn="l" rtl="0">
              <a:spcBef>
                <a:spcPts val="0"/>
              </a:spcBef>
              <a:spcAft>
                <a:spcPts val="0"/>
              </a:spcAft>
              <a:buClr>
                <a:schemeClr val="dk2"/>
              </a:buClr>
              <a:buSzPts val="1800"/>
              <a:buFont typeface="Arial"/>
              <a:buNone/>
              <a:defRPr sz="1800" b="0" i="0" u="none" strike="noStrike" cap="none">
                <a:solidFill>
                  <a:schemeClr val="dk2"/>
                </a:solidFill>
              </a:defRPr>
            </a:lvl9pPr>
          </a:lstStyle>
          <a:p>
            <a:endParaRPr/>
          </a:p>
        </p:txBody>
      </p:sp>
      <p:sp>
        <p:nvSpPr>
          <p:cNvPr id="18" name="Google Shape;18;p1"/>
          <p:cNvSpPr txBox="1">
            <a:spLocks noGrp="1"/>
          </p:cNvSpPr>
          <p:nvPr>
            <p:ph type="body" idx="1"/>
          </p:nvPr>
        </p:nvSpPr>
        <p:spPr>
          <a:xfrm>
            <a:off x="812800" y="2160590"/>
            <a:ext cx="8463617" cy="3880773"/>
          </a:xfrm>
          <a:prstGeom prst="rect">
            <a:avLst/>
          </a:prstGeom>
          <a:noFill/>
          <a:ln>
            <a:noFill/>
          </a:ln>
        </p:spPr>
        <p:txBody>
          <a:bodyPr spcFirstLastPara="1" wrap="square" lIns="91425" tIns="91425" rIns="91425" bIns="91425" anchor="t" anchorCtr="0"/>
          <a:lstStyle>
            <a:lvl1pPr marL="457200" marR="0" lvl="0" indent="-320038"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1"/>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3/5/2024</a:t>
            </a:fld>
            <a:endParaRPr lang="en-US">
              <a:solidFill>
                <a:prstClr val="black">
                  <a:tint val="75000"/>
                </a:prstClr>
              </a:solidFill>
            </a:endParaRPr>
          </a:p>
        </p:txBody>
      </p:sp>
      <p:pic>
        <p:nvPicPr>
          <p:cNvPr id="20" name="Google Shape;20;p1" descr="APS_CMYK_white_horizontal.png"/>
          <p:cNvPicPr preferRelativeResize="0"/>
          <p:nvPr/>
        </p:nvPicPr>
        <p:blipFill rotWithShape="1">
          <a:blip r:embed="rId17">
            <a:alphaModFix/>
          </a:blip>
          <a:srcRect/>
          <a:stretch/>
        </p:blipFill>
        <p:spPr>
          <a:xfrm>
            <a:off x="10082298" y="6191912"/>
            <a:ext cx="1924129" cy="645818"/>
          </a:xfrm>
          <a:prstGeom prst="rect">
            <a:avLst/>
          </a:prstGeom>
          <a:noFill/>
          <a:ln>
            <a:noFill/>
          </a:ln>
        </p:spPr>
      </p:pic>
      <p:sp>
        <p:nvSpPr>
          <p:cNvPr id="21" name="Google Shape;21;p1"/>
          <p:cNvSpPr txBox="1"/>
          <p:nvPr/>
        </p:nvSpPr>
        <p:spPr>
          <a:xfrm>
            <a:off x="9669388" y="6538420"/>
            <a:ext cx="733501"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400"/>
              <a:buFont typeface="Arial"/>
              <a:buNone/>
            </a:pPr>
            <a:fld id="{00000000-1234-1234-1234-123412341234}" type="slidenum">
              <a:rPr lang="en-US" sz="1400" b="0" i="0" u="none" strike="noStrike" cap="none">
                <a:solidFill>
                  <a:schemeClr val="lt1"/>
                </a:solidFill>
                <a:latin typeface="Arial"/>
                <a:ea typeface="Arial"/>
                <a:cs typeface="Arial"/>
                <a:sym typeface="Arial"/>
              </a:rPr>
              <a:pPr marL="0" marR="0" lvl="0" indent="0" algn="l" rtl="0">
                <a:lnSpc>
                  <a:spcPct val="100000"/>
                </a:lnSpc>
                <a:spcBef>
                  <a:spcPts val="0"/>
                </a:spcBef>
                <a:spcAft>
                  <a:spcPts val="0"/>
                </a:spcAft>
                <a:buClr>
                  <a:schemeClr val="lt1"/>
                </a:buClr>
                <a:buSzPts val="1400"/>
                <a:buFont typeface="Arial"/>
                <a:buNone/>
              </a:pPr>
              <a:t>‹#›</a:t>
            </a:fld>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455398526"/>
      </p:ext>
    </p:extLst>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8" r:id="rId15"/>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2658efcf582_0_295"/>
          <p:cNvSpPr/>
          <p:nvPr/>
        </p:nvSpPr>
        <p:spPr>
          <a:xfrm>
            <a:off x="0" y="6175312"/>
            <a:ext cx="12192000" cy="682800"/>
          </a:xfrm>
          <a:prstGeom prst="rect">
            <a:avLst/>
          </a:prstGeom>
          <a:solidFill>
            <a:srgbClr val="0E6F98"/>
          </a:solidFill>
          <a:ln w="9525" cap="flat" cmpd="sng">
            <a:solidFill>
              <a:srgbClr val="0E6F98"/>
            </a:solidFill>
            <a:prstDash val="solid"/>
            <a:miter lim="800000"/>
            <a:headEnd type="none" w="sm" len="sm"/>
            <a:tailEnd type="none" w="sm" len="sm"/>
          </a:ln>
        </p:spPr>
        <p:txBody>
          <a:bodyPr spcFirstLastPara="1" wrap="square" lIns="111750" tIns="55850" rIns="111750" bIns="5585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lt1"/>
              </a:solidFill>
              <a:latin typeface="Calibri"/>
              <a:ea typeface="Calibri"/>
              <a:cs typeface="Calibri"/>
              <a:sym typeface="Calibri"/>
            </a:endParaRPr>
          </a:p>
        </p:txBody>
      </p:sp>
      <p:pic>
        <p:nvPicPr>
          <p:cNvPr id="11" name="Google Shape;11;g2658efcf582_0_295" descr="APS_CMYK_white_horizontal.png"/>
          <p:cNvPicPr preferRelativeResize="0"/>
          <p:nvPr/>
        </p:nvPicPr>
        <p:blipFill rotWithShape="1">
          <a:blip r:embed="rId19">
            <a:alphaModFix/>
          </a:blip>
          <a:srcRect/>
          <a:stretch/>
        </p:blipFill>
        <p:spPr>
          <a:xfrm>
            <a:off x="10082297" y="6191912"/>
            <a:ext cx="1443100" cy="645819"/>
          </a:xfrm>
          <a:prstGeom prst="rect">
            <a:avLst/>
          </a:prstGeom>
          <a:noFill/>
          <a:ln>
            <a:noFill/>
          </a:ln>
        </p:spPr>
      </p:pic>
    </p:spTree>
    <p:extLst>
      <p:ext uri="{BB962C8B-B14F-4D97-AF65-F5344CB8AC3E}">
        <p14:creationId xmlns:p14="http://schemas.microsoft.com/office/powerpoint/2010/main" val="858487749"/>
      </p:ext>
    </p:extLst>
  </p:cSld>
  <p:clrMap bg1="lt1" tx1="dk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0936224" y="6436170"/>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233819530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 id="2147483788" r:id="rId21"/>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www.atlantapublicschools.us/Page/71713" TargetMode="External"/><Relationship Id="rId2" Type="http://schemas.openxmlformats.org/officeDocument/2006/relationships/notesSlide" Target="../notesSlides/notesSlide25.xml"/><Relationship Id="rId1" Type="http://schemas.openxmlformats.org/officeDocument/2006/relationships/slideLayout" Target="../slideLayouts/slideLayout52.xml"/><Relationship Id="rId5" Type="http://schemas.openxmlformats.org/officeDocument/2006/relationships/image" Target="../media/image28.emf"/><Relationship Id="rId4" Type="http://schemas.openxmlformats.org/officeDocument/2006/relationships/hyperlink" Target="https://survey.co1.qualtrics.com/jfe/form/SV_0VrymDxIIaygE9E"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atlantapublicschools.us/Page/71713" TargetMode="External"/><Relationship Id="rId2" Type="http://schemas.openxmlformats.org/officeDocument/2006/relationships/notesSlide" Target="../notesSlides/notesSlide26.xml"/><Relationship Id="rId1" Type="http://schemas.openxmlformats.org/officeDocument/2006/relationships/slideLayout" Target="../slideLayouts/slideLayout52.xml"/><Relationship Id="rId5" Type="http://schemas.openxmlformats.org/officeDocument/2006/relationships/image" Target="../media/image29.png"/><Relationship Id="rId4" Type="http://schemas.openxmlformats.org/officeDocument/2006/relationships/hyperlink" Target="https://survey.co1.qualtrics.com/jfe/form/SV_cAqsxuT3U5nNu0m?Q_lang=ES"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71.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1.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6367054" y="2116182"/>
            <a:ext cx="5491571" cy="1514019"/>
          </a:xfrm>
        </p:spPr>
        <p:txBody>
          <a:bodyPr/>
          <a:lstStyle/>
          <a:p>
            <a:r>
              <a:rPr lang="en-US" dirty="0"/>
              <a:t>FY25 Budget Approval Meeting</a:t>
            </a:r>
          </a:p>
        </p:txBody>
      </p:sp>
      <p:pic>
        <p:nvPicPr>
          <p:cNvPr id="7" name="Picture 6" descr="Logo, company name&#10;&#10;Description automatically generated">
            <a:extLst>
              <a:ext uri="{FF2B5EF4-FFF2-40B4-BE49-F238E27FC236}">
                <a16:creationId xmlns:a16="http://schemas.microsoft.com/office/drawing/2014/main" id="{0D519ED8-8D42-61A4-59B0-74E735F5FE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5875" y="150161"/>
            <a:ext cx="3366392" cy="1669556"/>
          </a:xfrm>
          <a:prstGeom prst="rect">
            <a:avLst/>
          </a:prstGeom>
        </p:spPr>
      </p:pic>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9190" y="6140715"/>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243696885"/>
              </p:ext>
            </p:extLst>
          </p:nvPr>
        </p:nvGraphicFramePr>
        <p:xfrm>
          <a:off x="347869" y="1318436"/>
          <a:ext cx="11496262" cy="4464772"/>
        </p:xfrm>
        <a:graphic>
          <a:graphicData uri="http://schemas.openxmlformats.org/drawingml/2006/table">
            <a:tbl>
              <a:tblPr firstRow="1" bandRow="1">
                <a:tableStyleId>{21E4AEA4-8DFA-4A89-87EB-49C32662AFE0}</a:tableStyleId>
              </a:tblPr>
              <a:tblGrid>
                <a:gridCol w="2155667">
                  <a:extLst>
                    <a:ext uri="{9D8B030D-6E8A-4147-A177-3AD203B41FA5}">
                      <a16:colId xmlns:a16="http://schemas.microsoft.com/office/drawing/2014/main" val="20000"/>
                    </a:ext>
                  </a:extLst>
                </a:gridCol>
                <a:gridCol w="2594212">
                  <a:extLst>
                    <a:ext uri="{9D8B030D-6E8A-4147-A177-3AD203B41FA5}">
                      <a16:colId xmlns:a16="http://schemas.microsoft.com/office/drawing/2014/main" val="20001"/>
                    </a:ext>
                  </a:extLst>
                </a:gridCol>
                <a:gridCol w="2933068">
                  <a:extLst>
                    <a:ext uri="{9D8B030D-6E8A-4147-A177-3AD203B41FA5}">
                      <a16:colId xmlns:a16="http://schemas.microsoft.com/office/drawing/2014/main" val="20002"/>
                    </a:ext>
                  </a:extLst>
                </a:gridCol>
                <a:gridCol w="2046711">
                  <a:extLst>
                    <a:ext uri="{9D8B030D-6E8A-4147-A177-3AD203B41FA5}">
                      <a16:colId xmlns:a16="http://schemas.microsoft.com/office/drawing/2014/main" val="20003"/>
                    </a:ext>
                  </a:extLst>
                </a:gridCol>
                <a:gridCol w="1766604">
                  <a:extLst>
                    <a:ext uri="{9D8B030D-6E8A-4147-A177-3AD203B41FA5}">
                      <a16:colId xmlns:a16="http://schemas.microsoft.com/office/drawing/2014/main" val="20005"/>
                    </a:ext>
                  </a:extLst>
                </a:gridCol>
              </a:tblGrid>
              <a:tr h="616672">
                <a:tc>
                  <a:txBody>
                    <a:bodyPr/>
                    <a:lstStyle/>
                    <a:p>
                      <a:pPr algn="ctr"/>
                      <a:r>
                        <a:rPr lang="en-US" sz="1100" dirty="0"/>
                        <a:t>Priorities</a:t>
                      </a:r>
                      <a:endParaRPr lang="en-US" sz="1100" dirty="0">
                        <a:latin typeface="Calibri" panose="020F0502020204030204" pitchFamily="34" charset="0"/>
                      </a:endParaRPr>
                    </a:p>
                  </a:txBody>
                  <a:tcPr marL="68580" marR="68580" marT="34290" marB="34290" anchor="ctr"/>
                </a:tc>
                <a:tc>
                  <a:txBody>
                    <a:bodyPr/>
                    <a:lstStyle/>
                    <a:p>
                      <a:pPr algn="ctr"/>
                      <a:r>
                        <a:rPr lang="en-US" sz="1100" dirty="0"/>
                        <a:t>APS FIVE Focus Area</a:t>
                      </a:r>
                      <a:endParaRPr lang="en-US" sz="1100" dirty="0">
                        <a:latin typeface="Calibri" panose="020F0502020204030204" pitchFamily="34" charset="0"/>
                      </a:endParaRPr>
                    </a:p>
                  </a:txBody>
                  <a:tcPr marL="68580" marR="68580" marT="34290" marB="34290" anchor="ctr"/>
                </a:tc>
                <a:tc>
                  <a:txBody>
                    <a:bodyPr/>
                    <a:lstStyle/>
                    <a:p>
                      <a:pPr algn="ctr"/>
                      <a:r>
                        <a:rPr lang="en-US" sz="1100"/>
                        <a:t>Strategies</a:t>
                      </a:r>
                      <a:endParaRPr lang="en-US" sz="110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100" b="1" kern="1200">
                          <a:solidFill>
                            <a:schemeClr val="lt1"/>
                          </a:solidFill>
                        </a:rPr>
                        <a:t>Requests</a:t>
                      </a:r>
                      <a:endParaRPr lang="en-US" sz="1100" b="1" kern="120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100"/>
                        <a:t>Amount</a:t>
                      </a:r>
                      <a:endParaRPr lang="en-US" sz="110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617761">
                <a:tc>
                  <a:txBody>
                    <a:bodyPr/>
                    <a:lstStyle/>
                    <a:p>
                      <a:pPr algn="l"/>
                      <a:r>
                        <a:rPr lang="en-US" sz="1100" dirty="0"/>
                        <a:t>1. Create a culture of high expectations for academic scholarship, civic </a:t>
                      </a:r>
                    </a:p>
                    <a:p>
                      <a:pPr algn="l"/>
                      <a:r>
                        <a:rPr lang="en-US" sz="1100" dirty="0"/>
                        <a:t>responsibility, and service for students, staff, and families.</a:t>
                      </a:r>
                    </a:p>
                  </a:txBody>
                  <a:tcPr anchor="ctr"/>
                </a:tc>
                <a:tc>
                  <a:txBody>
                    <a:bodyPr/>
                    <a:lstStyle/>
                    <a:p>
                      <a:pPr algn="ctr"/>
                      <a:r>
                        <a:rPr lang="en-US" sz="1100" dirty="0"/>
                        <a:t>Building a Culture of Student Support </a:t>
                      </a:r>
                    </a:p>
                  </a:txBody>
                  <a:tcPr marL="68580" marR="68580" marT="34290" marB="34290" anchor="ctr"/>
                </a:tc>
                <a:tc>
                  <a:txBody>
                    <a:bodyPr/>
                    <a:lstStyle/>
                    <a:p>
                      <a:pPr algn="l"/>
                      <a:r>
                        <a:rPr lang="en-US" sz="1100" dirty="0"/>
                        <a:t>1. Common structures and strategies</a:t>
                      </a:r>
                    </a:p>
                    <a:p>
                      <a:pPr algn="l"/>
                      <a:r>
                        <a:rPr lang="en-US" sz="1100" dirty="0"/>
                        <a:t>2. Beliefs and mindsets</a:t>
                      </a:r>
                    </a:p>
                    <a:p>
                      <a:pPr algn="l"/>
                      <a:r>
                        <a:rPr lang="en-US" sz="1100" dirty="0"/>
                        <a:t>3. Scholar expectations</a:t>
                      </a:r>
                    </a:p>
                    <a:p>
                      <a:pPr algn="l"/>
                      <a:r>
                        <a:rPr lang="en-US" sz="1100" dirty="0"/>
                        <a:t>4. Faculty/Staff Expectations</a:t>
                      </a:r>
                    </a:p>
                    <a:p>
                      <a:pPr algn="l"/>
                      <a:r>
                        <a:rPr lang="en-US" sz="1100" dirty="0"/>
                        <a:t>5. Implement a schoolwide behavior plan</a:t>
                      </a:r>
                    </a:p>
                  </a:txBody>
                  <a:tcPr marL="68580" marR="68580" marT="34290" marB="3429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t>Supplies and Student Incentives </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100" dirty="0"/>
                    </a:p>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t>Counselors (3)</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100" dirty="0"/>
                    </a:p>
                  </a:txBody>
                  <a:tcPr marL="68580" marR="68580" marT="34290" marB="34290" anchor="ctr"/>
                </a:tc>
                <a:tc>
                  <a:txBody>
                    <a:bodyPr/>
                    <a:lstStyle/>
                    <a:p>
                      <a:pPr algn="ctr"/>
                      <a:r>
                        <a:rPr lang="en-US" sz="1100" dirty="0"/>
                        <a:t>$68, 600</a:t>
                      </a:r>
                    </a:p>
                    <a:p>
                      <a:pPr algn="ctr"/>
                      <a:endParaRPr lang="en-US" sz="1100" dirty="0"/>
                    </a:p>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t>$397, 016</a:t>
                      </a:r>
                    </a:p>
                    <a:p>
                      <a:pPr algn="ctr"/>
                      <a:endParaRPr lang="en-US" sz="1100" dirty="0"/>
                    </a:p>
                  </a:txBody>
                  <a:tcPr marL="68580" marR="68580" marT="34290" marB="34290" anchor="ctr"/>
                </a:tc>
                <a:extLst>
                  <a:ext uri="{0D108BD9-81ED-4DB2-BD59-A6C34878D82A}">
                    <a16:rowId xmlns:a16="http://schemas.microsoft.com/office/drawing/2014/main" val="10002"/>
                  </a:ext>
                </a:extLst>
              </a:tr>
              <a:tr h="863279">
                <a:tc>
                  <a:txBody>
                    <a:bodyPr/>
                    <a:lstStyle/>
                    <a:p>
                      <a:pPr algn="l"/>
                      <a:r>
                        <a:rPr lang="en-US" sz="1100" dirty="0"/>
                        <a:t>2. Prepare and develop all teachers to be knowledgeable in their content area. </a:t>
                      </a:r>
                    </a:p>
                  </a:txBody>
                  <a:tcPr anchor="ctr"/>
                </a:tc>
                <a:tc>
                  <a:txBody>
                    <a:bodyPr/>
                    <a:lstStyle/>
                    <a:p>
                      <a:pPr algn="ctr"/>
                      <a:r>
                        <a:rPr lang="en-US" sz="1100" dirty="0"/>
                        <a:t>Equipping &amp; Empowering Leaders and Staff </a:t>
                      </a:r>
                    </a:p>
                  </a:txBody>
                  <a:tcPr marL="68580" marR="68580" marT="34290" marB="34290" anchor="ctr"/>
                </a:tc>
                <a:tc>
                  <a:txBody>
                    <a:bodyPr/>
                    <a:lstStyle/>
                    <a:p>
                      <a:r>
                        <a:rPr lang="en-US" sz="1100" b="0" i="0" u="none" strike="noStrike" kern="1200" baseline="0" dirty="0">
                          <a:solidFill>
                            <a:schemeClr val="dk1"/>
                          </a:solidFill>
                          <a:latin typeface="+mn-lt"/>
                          <a:ea typeface="+mn-ea"/>
                          <a:cs typeface="+mn-cs"/>
                        </a:rPr>
                        <a:t>1.Provide targeted professional learning opportunities focused on the implementation of standards. </a:t>
                      </a:r>
                    </a:p>
                    <a:p>
                      <a:r>
                        <a:rPr lang="en-US" sz="1100" b="0" i="0" u="none" strike="noStrike" kern="1200" baseline="0" dirty="0">
                          <a:solidFill>
                            <a:schemeClr val="dk1"/>
                          </a:solidFill>
                          <a:latin typeface="+mn-lt"/>
                          <a:ea typeface="+mn-ea"/>
                          <a:cs typeface="+mn-cs"/>
                        </a:rPr>
                        <a:t>2.Implement intentional vertical and horizontal alignment collaboration through the school and cluster.</a:t>
                      </a:r>
                    </a:p>
                    <a:p>
                      <a:r>
                        <a:rPr lang="en-US" sz="1100" b="0" i="0" u="none" strike="noStrike" kern="1200" baseline="0" dirty="0">
                          <a:solidFill>
                            <a:schemeClr val="dk1"/>
                          </a:solidFill>
                          <a:latin typeface="+mn-lt"/>
                          <a:ea typeface="+mn-ea"/>
                          <a:cs typeface="+mn-cs"/>
                        </a:rPr>
                        <a:t>3.Provide targeted professional learning regarding standard-based instruction opportunities focused on Mathematics and Reading through our partnership. </a:t>
                      </a:r>
                    </a:p>
                    <a:p>
                      <a:r>
                        <a:rPr lang="en-US" sz="1100" b="0" i="0" u="none" strike="noStrike" kern="1200" baseline="0" dirty="0">
                          <a:solidFill>
                            <a:schemeClr val="dk1"/>
                          </a:solidFill>
                          <a:latin typeface="+mn-lt"/>
                          <a:ea typeface="+mn-ea"/>
                          <a:cs typeface="+mn-cs"/>
                        </a:rPr>
                        <a:t>4.Increase reading, math, and science endorsements and certifications.</a:t>
                      </a:r>
                    </a:p>
                    <a:p>
                      <a:r>
                        <a:rPr lang="en-US" sz="1100" b="0" i="0" u="none" strike="noStrike" kern="1200" baseline="0" dirty="0">
                          <a:solidFill>
                            <a:schemeClr val="dk1"/>
                          </a:solidFill>
                          <a:latin typeface="+mn-lt"/>
                          <a:ea typeface="+mn-ea"/>
                          <a:cs typeface="+mn-cs"/>
                        </a:rPr>
                        <a:t>5.Leverage professional references of applicants.</a:t>
                      </a:r>
                    </a:p>
                    <a:p>
                      <a:r>
                        <a:rPr lang="en-US" sz="1100" b="0" i="0" u="none" strike="noStrike" kern="1200" baseline="0" dirty="0">
                          <a:solidFill>
                            <a:schemeClr val="dk1"/>
                          </a:solidFill>
                          <a:latin typeface="+mn-lt"/>
                          <a:ea typeface="+mn-ea"/>
                          <a:cs typeface="+mn-cs"/>
                        </a:rPr>
                        <a:t>6.Look at previous student performance data, if applicable. </a:t>
                      </a:r>
                    </a:p>
                    <a:p>
                      <a:endParaRPr lang="en-US" sz="1100" b="0" i="0" u="none" strike="noStrike" kern="1200" baseline="0" dirty="0">
                        <a:solidFill>
                          <a:schemeClr val="dk1"/>
                        </a:solidFill>
                        <a:latin typeface="+mn-lt"/>
                        <a:ea typeface="+mn-ea"/>
                        <a:cs typeface="+mn-cs"/>
                      </a:endParaRPr>
                    </a:p>
                  </a:txBody>
                  <a:tcPr marL="68580" marR="68580" marT="34290" marB="3429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t>Instructional Coaches (3)</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100" dirty="0"/>
                    </a:p>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t>Employee PL Travel</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100" dirty="0"/>
                    </a:p>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t>Professional Development </a:t>
                      </a:r>
                    </a:p>
                  </a:txBody>
                  <a:tcPr marL="68580" marR="68580" marT="34290" marB="34290" anchor="ctr"/>
                </a:tc>
                <a:tc>
                  <a:txBody>
                    <a:bodyPr/>
                    <a:lstStyle/>
                    <a:p>
                      <a:pPr algn="ctr"/>
                      <a:r>
                        <a:rPr lang="en-US" sz="1100" dirty="0"/>
                        <a:t>$391,016</a:t>
                      </a:r>
                    </a:p>
                    <a:p>
                      <a:pPr algn="ctr"/>
                      <a:endParaRPr lang="en-US" sz="1100" dirty="0"/>
                    </a:p>
                    <a:p>
                      <a:pPr algn="ctr"/>
                      <a:r>
                        <a:rPr lang="en-US" sz="1100" dirty="0"/>
                        <a:t>$79,000</a:t>
                      </a:r>
                    </a:p>
                    <a:p>
                      <a:pPr algn="ctr"/>
                      <a:endParaRPr lang="en-US" sz="1100" dirty="0"/>
                    </a:p>
                    <a:p>
                      <a:pPr algn="ctr"/>
                      <a:r>
                        <a:rPr lang="en-US" sz="1100" dirty="0"/>
                        <a:t>$23,000</a:t>
                      </a:r>
                    </a:p>
                  </a:txBody>
                  <a:tcPr marL="68580" marR="68580" marT="34290" marB="34290" anchor="ctr"/>
                </a:tc>
                <a:extLst>
                  <a:ext uri="{0D108BD9-81ED-4DB2-BD59-A6C34878D82A}">
                    <a16:rowId xmlns:a16="http://schemas.microsoft.com/office/drawing/2014/main" val="10003"/>
                  </a:ext>
                </a:extLst>
              </a:tr>
            </a:tbl>
          </a:graphicData>
        </a:graphic>
      </p:graphicFrame>
      <p:sp>
        <p:nvSpPr>
          <p:cNvPr id="4" name="Rectangle 3">
            <a:extLst>
              <a:ext uri="{FF2B5EF4-FFF2-40B4-BE49-F238E27FC236}">
                <a16:creationId xmlns:a16="http://schemas.microsoft.com/office/drawing/2014/main" id="{71D74ADF-D065-F4AC-6AFC-5232688AE1B8}"/>
              </a:ext>
            </a:extLst>
          </p:cNvPr>
          <p:cNvSpPr/>
          <p:nvPr/>
        </p:nvSpPr>
        <p:spPr>
          <a:xfrm>
            <a:off x="4262890" y="790633"/>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24379"/>
            <a:ext cx="8772524" cy="507831"/>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prstClr val="black"/>
                </a:solidFill>
                <a:latin typeface="Century Schoolbook" panose="02040604050505020304"/>
              </a:rPr>
              <a:t>FY25</a:t>
            </a:r>
            <a:r>
              <a:rPr kumimoji="0" lang="en-US" sz="2700" b="1" i="0" u="none" strike="noStrike" kern="1200" cap="none" spc="0" normalizeH="0" baseline="0" noProof="0">
                <a:ln>
                  <a:noFill/>
                </a:ln>
                <a:solidFill>
                  <a:prstClr val="black"/>
                </a:solidFill>
                <a:effectLst/>
                <a:uLnTx/>
                <a:uFillTx/>
                <a:latin typeface="Century Schoolbook" panose="02040604050505020304"/>
                <a:ea typeface="+mn-ea"/>
                <a:cs typeface="+mn-cs"/>
              </a:rPr>
              <a:t> Strategic Plan Break-out</a:t>
            </a:r>
          </a:p>
        </p:txBody>
      </p:sp>
    </p:spTree>
    <p:extLst>
      <p:ext uri="{BB962C8B-B14F-4D97-AF65-F5344CB8AC3E}">
        <p14:creationId xmlns:p14="http://schemas.microsoft.com/office/powerpoint/2010/main" val="2513492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2817645402"/>
              </p:ext>
            </p:extLst>
          </p:nvPr>
        </p:nvGraphicFramePr>
        <p:xfrm>
          <a:off x="213360" y="832211"/>
          <a:ext cx="11645347" cy="5836008"/>
        </p:xfrm>
        <a:graphic>
          <a:graphicData uri="http://schemas.openxmlformats.org/drawingml/2006/table">
            <a:tbl>
              <a:tblPr firstRow="1" bandRow="1">
                <a:tableStyleId>{21E4AEA4-8DFA-4A89-87EB-49C32662AFE0}</a:tableStyleId>
              </a:tblPr>
              <a:tblGrid>
                <a:gridCol w="2412419">
                  <a:extLst>
                    <a:ext uri="{9D8B030D-6E8A-4147-A177-3AD203B41FA5}">
                      <a16:colId xmlns:a16="http://schemas.microsoft.com/office/drawing/2014/main" val="20000"/>
                    </a:ext>
                  </a:extLst>
                </a:gridCol>
                <a:gridCol w="2399056">
                  <a:extLst>
                    <a:ext uri="{9D8B030D-6E8A-4147-A177-3AD203B41FA5}">
                      <a16:colId xmlns:a16="http://schemas.microsoft.com/office/drawing/2014/main" val="20001"/>
                    </a:ext>
                  </a:extLst>
                </a:gridCol>
                <a:gridCol w="3400893">
                  <a:extLst>
                    <a:ext uri="{9D8B030D-6E8A-4147-A177-3AD203B41FA5}">
                      <a16:colId xmlns:a16="http://schemas.microsoft.com/office/drawing/2014/main" val="20002"/>
                    </a:ext>
                  </a:extLst>
                </a:gridCol>
                <a:gridCol w="1466166">
                  <a:extLst>
                    <a:ext uri="{9D8B030D-6E8A-4147-A177-3AD203B41FA5}">
                      <a16:colId xmlns:a16="http://schemas.microsoft.com/office/drawing/2014/main" val="20003"/>
                    </a:ext>
                  </a:extLst>
                </a:gridCol>
                <a:gridCol w="1966813">
                  <a:extLst>
                    <a:ext uri="{9D8B030D-6E8A-4147-A177-3AD203B41FA5}">
                      <a16:colId xmlns:a16="http://schemas.microsoft.com/office/drawing/2014/main" val="20005"/>
                    </a:ext>
                  </a:extLst>
                </a:gridCol>
              </a:tblGrid>
              <a:tr h="481011">
                <a:tc>
                  <a:txBody>
                    <a:bodyPr/>
                    <a:lstStyle/>
                    <a:p>
                      <a:pPr algn="ctr"/>
                      <a:r>
                        <a:rPr lang="en-US" sz="1100" dirty="0"/>
                        <a:t>Priorities</a:t>
                      </a:r>
                      <a:endParaRPr lang="en-US" sz="1100" dirty="0">
                        <a:latin typeface="Calibri" panose="020F0502020204030204" pitchFamily="34" charset="0"/>
                      </a:endParaRPr>
                    </a:p>
                  </a:txBody>
                  <a:tcPr marL="68580" marR="68580" marT="34290" marB="34290" anchor="ctr"/>
                </a:tc>
                <a:tc>
                  <a:txBody>
                    <a:bodyPr/>
                    <a:lstStyle/>
                    <a:p>
                      <a:pPr algn="ctr"/>
                      <a:r>
                        <a:rPr lang="en-US" sz="1100"/>
                        <a:t>APS FIVE Focus Area</a:t>
                      </a:r>
                      <a:endParaRPr lang="en-US" sz="1100">
                        <a:latin typeface="Calibri" panose="020F0502020204030204" pitchFamily="34" charset="0"/>
                      </a:endParaRPr>
                    </a:p>
                  </a:txBody>
                  <a:tcPr marL="68580" marR="68580" marT="34290" marB="34290" anchor="ctr"/>
                </a:tc>
                <a:tc>
                  <a:txBody>
                    <a:bodyPr/>
                    <a:lstStyle/>
                    <a:p>
                      <a:pPr algn="ctr"/>
                      <a:r>
                        <a:rPr lang="en-US" sz="1100"/>
                        <a:t>Strategies</a:t>
                      </a:r>
                      <a:endParaRPr lang="en-US" sz="110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100" b="1" kern="1200">
                          <a:solidFill>
                            <a:schemeClr val="lt1"/>
                          </a:solidFill>
                        </a:rPr>
                        <a:t>Requests</a:t>
                      </a:r>
                      <a:endParaRPr lang="en-US" sz="1100" b="1" kern="120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100"/>
                        <a:t>Amount</a:t>
                      </a:r>
                      <a:endParaRPr lang="en-US" sz="110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50017">
                <a:tc>
                  <a:txBody>
                    <a:bodyPr/>
                    <a:lstStyle/>
                    <a:p>
                      <a:pPr algn="l"/>
                      <a:r>
                        <a:rPr lang="en-US" sz="1100" dirty="0"/>
                        <a:t>3. Improve students’ mastery of core content knowledge (ELA, Math, Science, Social Studies. </a:t>
                      </a:r>
                    </a:p>
                  </a:txBody>
                  <a:tcPr anchor="ctr"/>
                </a:tc>
                <a:tc>
                  <a:txBody>
                    <a:bodyPr/>
                    <a:lstStyle/>
                    <a:p>
                      <a:pPr algn="ctr"/>
                      <a:r>
                        <a:rPr lang="en-US" sz="1100" dirty="0"/>
                        <a:t>Fostering Academic Excellence for All</a:t>
                      </a:r>
                    </a:p>
                  </a:txBody>
                  <a:tcPr marL="68580" marR="68580" marT="34290" marB="34290" anchor="ctr"/>
                </a:tc>
                <a:tc rowSpan="4">
                  <a:txBody>
                    <a:bodyPr/>
                    <a:lstStyle/>
                    <a:p>
                      <a:r>
                        <a:rPr lang="en-US" sz="1100" b="0" i="0" u="none" strike="noStrike" kern="1200" baseline="0" dirty="0">
                          <a:solidFill>
                            <a:schemeClr val="dk1"/>
                          </a:solidFill>
                          <a:latin typeface="+mn-lt"/>
                          <a:ea typeface="+mn-ea"/>
                          <a:cs typeface="+mn-cs"/>
                        </a:rPr>
                        <a:t>1A. Implement standards-based strategies. </a:t>
                      </a:r>
                    </a:p>
                    <a:p>
                      <a:r>
                        <a:rPr lang="en-US" sz="1100" b="0" i="0" u="none" strike="noStrike" kern="1200" baseline="0" dirty="0">
                          <a:solidFill>
                            <a:schemeClr val="dk1"/>
                          </a:solidFill>
                          <a:latin typeface="+mn-lt"/>
                          <a:ea typeface="+mn-ea"/>
                          <a:cs typeface="+mn-cs"/>
                        </a:rPr>
                        <a:t>1B. Build teacher capacity around instructional best practices through collaborative planning and the coaching cycle. </a:t>
                      </a:r>
                    </a:p>
                    <a:p>
                      <a:r>
                        <a:rPr lang="en-US" sz="1100" b="0" i="0" u="none" strike="noStrike" kern="1200" baseline="0" dirty="0">
                          <a:solidFill>
                            <a:schemeClr val="dk1"/>
                          </a:solidFill>
                          <a:latin typeface="+mn-lt"/>
                          <a:ea typeface="+mn-ea"/>
                          <a:cs typeface="+mn-cs"/>
                        </a:rPr>
                        <a:t>1C. Provide remediation and acceleration as indicated by data. </a:t>
                      </a:r>
                    </a:p>
                    <a:p>
                      <a:r>
                        <a:rPr lang="en-US" sz="1100" b="0" i="0" u="none" strike="noStrike" kern="1200" baseline="0" dirty="0">
                          <a:solidFill>
                            <a:schemeClr val="dk1"/>
                          </a:solidFill>
                          <a:latin typeface="+mn-lt"/>
                          <a:ea typeface="+mn-ea"/>
                          <a:cs typeface="+mn-cs"/>
                        </a:rPr>
                        <a:t>2A. Implement data talks to increase math and reading fluency. </a:t>
                      </a:r>
                    </a:p>
                    <a:p>
                      <a:r>
                        <a:rPr lang="en-US" sz="1100" b="0" i="0" u="none" strike="noStrike" kern="1200" baseline="0" dirty="0">
                          <a:solidFill>
                            <a:schemeClr val="dk1"/>
                          </a:solidFill>
                          <a:latin typeface="+mn-lt"/>
                          <a:ea typeface="+mn-ea"/>
                          <a:cs typeface="+mn-cs"/>
                        </a:rPr>
                        <a:t>2B. Use flexible learning days to remediate/ accelerate skills based on grade-level data to guide instructional practices. </a:t>
                      </a:r>
                    </a:p>
                    <a:p>
                      <a:r>
                        <a:rPr lang="en-US" sz="1100" b="0" i="0" u="none" strike="noStrike" kern="1200" baseline="0" dirty="0">
                          <a:solidFill>
                            <a:schemeClr val="dk1"/>
                          </a:solidFill>
                          <a:latin typeface="+mn-lt"/>
                          <a:ea typeface="+mn-ea"/>
                          <a:cs typeface="+mn-cs"/>
                        </a:rPr>
                        <a:t>2C. Implement guided reading and close reading to improve comprehension. </a:t>
                      </a:r>
                    </a:p>
                    <a:p>
                      <a:r>
                        <a:rPr lang="en-US" sz="1100" b="0" i="0" u="none" strike="noStrike" kern="1200" baseline="0" dirty="0">
                          <a:solidFill>
                            <a:schemeClr val="dk1"/>
                          </a:solidFill>
                          <a:latin typeface="+mn-lt"/>
                          <a:ea typeface="+mn-ea"/>
                          <a:cs typeface="+mn-cs"/>
                        </a:rPr>
                        <a:t>3A. Provide targeted professional learning opportunities focused on implementing standards and STEAM. </a:t>
                      </a:r>
                    </a:p>
                    <a:p>
                      <a:r>
                        <a:rPr lang="en-US" sz="1100" b="0" i="0" u="none" strike="noStrike" kern="1200" baseline="0" dirty="0">
                          <a:solidFill>
                            <a:schemeClr val="dk1"/>
                          </a:solidFill>
                          <a:latin typeface="+mn-lt"/>
                          <a:ea typeface="+mn-ea"/>
                          <a:cs typeface="+mn-cs"/>
                        </a:rPr>
                        <a:t>3B. Implement integrated, project and problem-based learning projects.</a:t>
                      </a:r>
                    </a:p>
                    <a:p>
                      <a:r>
                        <a:rPr lang="en-US" sz="1100" b="0" i="0" u="none" strike="noStrike" kern="1200" baseline="0" dirty="0">
                          <a:solidFill>
                            <a:schemeClr val="dk1"/>
                          </a:solidFill>
                          <a:latin typeface="+mn-lt"/>
                          <a:ea typeface="+mn-ea"/>
                          <a:cs typeface="+mn-cs"/>
                        </a:rPr>
                        <a:t>3C. Integrate technology throughout the curriculum. 4A. Implement Social Emotional Learning (SEL). </a:t>
                      </a:r>
                    </a:p>
                    <a:p>
                      <a:r>
                        <a:rPr lang="en-US" sz="1100" b="0" i="0" u="none" strike="noStrike" kern="1200" baseline="0" dirty="0">
                          <a:solidFill>
                            <a:schemeClr val="dk1"/>
                          </a:solidFill>
                          <a:latin typeface="+mn-lt"/>
                          <a:ea typeface="+mn-ea"/>
                          <a:cs typeface="+mn-cs"/>
                        </a:rPr>
                        <a:t>4B. Implement rigorous and real-world interdisciplinary projects and units. </a:t>
                      </a:r>
                    </a:p>
                    <a:p>
                      <a:r>
                        <a:rPr lang="en-US" sz="1100" b="0" i="0" u="none" strike="noStrike" kern="1200" baseline="0" dirty="0">
                          <a:solidFill>
                            <a:schemeClr val="dk1"/>
                          </a:solidFill>
                          <a:latin typeface="+mn-lt"/>
                          <a:ea typeface="+mn-ea"/>
                          <a:cs typeface="+mn-cs"/>
                        </a:rPr>
                        <a:t>4C. Execute a plan to increase the speaking, listening, and viewing skills of all students at grade level. </a:t>
                      </a:r>
                      <a:endParaRPr lang="en-US" sz="1100" dirty="0"/>
                    </a:p>
                  </a:txBody>
                  <a:tcPr marL="68580" marR="68580" marT="34290" marB="34290" anchor="ctr"/>
                </a:tc>
                <a:tc>
                  <a:txBody>
                    <a:bodyPr/>
                    <a:lstStyle/>
                    <a:p>
                      <a:pPr algn="ctr"/>
                      <a:endParaRPr lang="en-US" sz="1100" dirty="0"/>
                    </a:p>
                    <a:p>
                      <a:pPr algn="ctr"/>
                      <a:r>
                        <a:rPr lang="en-US" sz="1100" dirty="0"/>
                        <a:t>Core Content Teachers</a:t>
                      </a:r>
                    </a:p>
                    <a:p>
                      <a:pPr algn="ctr"/>
                      <a:r>
                        <a:rPr lang="en-US" sz="1100" dirty="0"/>
                        <a:t>(8 Interdisciplinary Teams)</a:t>
                      </a:r>
                    </a:p>
                    <a:p>
                      <a:pPr algn="ctr"/>
                      <a:endParaRPr lang="en-US" sz="1100" dirty="0"/>
                    </a:p>
                    <a:p>
                      <a:pPr algn="ctr"/>
                      <a:r>
                        <a:rPr lang="en-US" sz="1100" dirty="0"/>
                        <a:t> Web-based Subscriptions and Licenses </a:t>
                      </a:r>
                    </a:p>
                  </a:txBody>
                  <a:tcPr marL="68580" marR="68580" marT="34290" marB="34290" anchor="ctr"/>
                </a:tc>
                <a:tc>
                  <a:txBody>
                    <a:bodyPr/>
                    <a:lstStyle/>
                    <a:p>
                      <a:pPr algn="ctr"/>
                      <a:r>
                        <a:rPr lang="en-US" sz="1100" dirty="0"/>
                        <a:t>$3,383182</a:t>
                      </a:r>
                    </a:p>
                    <a:p>
                      <a:pPr algn="ctr"/>
                      <a:endParaRPr lang="en-US" sz="1100" dirty="0"/>
                    </a:p>
                    <a:p>
                      <a:pPr algn="ctr"/>
                      <a:endParaRPr lang="en-US" sz="1100" dirty="0"/>
                    </a:p>
                    <a:p>
                      <a:pPr algn="ctr"/>
                      <a:r>
                        <a:rPr lang="en-US" sz="1100" dirty="0"/>
                        <a:t> $40,963</a:t>
                      </a:r>
                    </a:p>
                  </a:txBody>
                  <a:tcPr marL="68580" marR="68580" marT="34290" marB="34290" anchor="ctr"/>
                </a:tc>
                <a:extLst>
                  <a:ext uri="{0D108BD9-81ED-4DB2-BD59-A6C34878D82A}">
                    <a16:rowId xmlns:a16="http://schemas.microsoft.com/office/drawing/2014/main" val="3949700691"/>
                  </a:ext>
                </a:extLst>
              </a:tr>
              <a:tr h="679477">
                <a:tc>
                  <a:txBody>
                    <a:bodyPr/>
                    <a:lstStyle/>
                    <a:p>
                      <a:pPr algn="l"/>
                      <a:r>
                        <a:rPr lang="en-US" sz="1100" dirty="0"/>
                        <a:t>4. Close the student achievement gap with general education and students with disabilities. </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t>Fostering Academic Excellence for All</a:t>
                      </a:r>
                    </a:p>
                  </a:txBody>
                  <a:tcPr marL="68580" marR="68580" marT="34290" marB="34290" anchor="ctr"/>
                </a:tc>
                <a:tc vMerge="1">
                  <a:txBody>
                    <a:bodyPr/>
                    <a:lstStyle/>
                    <a:p>
                      <a:endParaRPr dirty="0"/>
                    </a:p>
                  </a:txBody>
                  <a:tcPr marL="68580" marR="68580" marT="34290" marB="3429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t>Engagement Specialist </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100" dirty="0"/>
                    </a:p>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t>SST Intervention Specialist </a:t>
                      </a:r>
                    </a:p>
                  </a:txBody>
                  <a:tcPr marL="68580" marR="68580" marT="34290" marB="34290" anchor="ctr"/>
                </a:tc>
                <a:tc>
                  <a:txBody>
                    <a:bodyPr/>
                    <a:lstStyle/>
                    <a:p>
                      <a:pPr algn="ctr"/>
                      <a:r>
                        <a:rPr lang="en-US" sz="1100" dirty="0"/>
                        <a:t>$124, 059</a:t>
                      </a:r>
                    </a:p>
                    <a:p>
                      <a:pPr algn="ctr"/>
                      <a:endParaRPr lang="en-US" sz="1100" dirty="0"/>
                    </a:p>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t>$124, 059</a:t>
                      </a:r>
                    </a:p>
                    <a:p>
                      <a:pPr algn="ctr"/>
                      <a:endParaRPr lang="en-US" sz="1100" dirty="0"/>
                    </a:p>
                  </a:txBody>
                  <a:tcPr marL="68580" marR="68580" marT="34290" marB="34290" anchor="ctr"/>
                </a:tc>
                <a:extLst>
                  <a:ext uri="{0D108BD9-81ED-4DB2-BD59-A6C34878D82A}">
                    <a16:rowId xmlns:a16="http://schemas.microsoft.com/office/drawing/2014/main" val="10002"/>
                  </a:ext>
                </a:extLst>
              </a:tr>
              <a:tr h="833585">
                <a:tc>
                  <a:txBody>
                    <a:bodyPr/>
                    <a:lstStyle/>
                    <a:p>
                      <a:pPr algn="l"/>
                      <a:r>
                        <a:rPr lang="en-US" sz="1100" dirty="0"/>
                        <a:t>5. Implement STEAM-enriched curriculum to drive interdisciplinary and project-based teaching </a:t>
                      </a:r>
                    </a:p>
                    <a:p>
                      <a:pPr algn="l"/>
                      <a:r>
                        <a:rPr lang="en-US" sz="1100" dirty="0"/>
                        <a:t>and learning approaches.</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t>Fostering Academic Excellence for All</a:t>
                      </a:r>
                    </a:p>
                  </a:txBody>
                  <a:tcPr marL="68580" marR="68580" marT="34290" marB="34290" anchor="ctr"/>
                </a:tc>
                <a:tc vMerge="1">
                  <a:txBody>
                    <a:bodyPr/>
                    <a:lstStyle/>
                    <a:p>
                      <a:pPr algn="ctr"/>
                      <a:endParaRPr lang="en-US" sz="1000" dirty="0"/>
                    </a:p>
                  </a:txBody>
                  <a:tcPr marL="68580" marR="68580" marT="34290" marB="34290" anchor="ctr"/>
                </a:tc>
                <a:tc>
                  <a:txBody>
                    <a:bodyPr/>
                    <a:lstStyle/>
                    <a:p>
                      <a:pPr algn="ctr"/>
                      <a:endParaRPr lang="en-US" sz="1100" dirty="0"/>
                    </a:p>
                    <a:p>
                      <a:pPr algn="ctr"/>
                      <a:r>
                        <a:rPr lang="en-US" sz="1100" dirty="0"/>
                        <a:t>Signature Instructional Coach</a:t>
                      </a:r>
                    </a:p>
                    <a:p>
                      <a:pPr algn="ctr"/>
                      <a:endParaRPr lang="en-US" sz="1100" dirty="0"/>
                    </a:p>
                    <a:p>
                      <a:pPr algn="ctr"/>
                      <a:r>
                        <a:rPr lang="en-US" sz="1100" dirty="0"/>
                        <a:t>Fine Arts Teachers</a:t>
                      </a:r>
                    </a:p>
                  </a:txBody>
                  <a:tcPr marL="68580" marR="68580" marT="34290" marB="34290" anchor="ctr"/>
                </a:tc>
                <a:tc>
                  <a:txBody>
                    <a:bodyPr/>
                    <a:lstStyle/>
                    <a:p>
                      <a:pPr algn="ctr"/>
                      <a:r>
                        <a:rPr lang="en-US" sz="1100" dirty="0"/>
                        <a:t>$125,526</a:t>
                      </a:r>
                    </a:p>
                    <a:p>
                      <a:pPr algn="ctr"/>
                      <a:endParaRPr lang="en-US" sz="1100" dirty="0"/>
                    </a:p>
                    <a:p>
                      <a:pPr algn="ctr"/>
                      <a:r>
                        <a:rPr lang="en-US" sz="1100" dirty="0"/>
                        <a:t>528,621</a:t>
                      </a:r>
                    </a:p>
                  </a:txBody>
                  <a:tcPr marL="68580" marR="68580" marT="34290" marB="34290" anchor="ctr"/>
                </a:tc>
                <a:extLst>
                  <a:ext uri="{0D108BD9-81ED-4DB2-BD59-A6C34878D82A}">
                    <a16:rowId xmlns:a16="http://schemas.microsoft.com/office/drawing/2014/main" val="10003"/>
                  </a:ext>
                </a:extLst>
              </a:tr>
              <a:tr h="2131737">
                <a:tc>
                  <a:txBody>
                    <a:bodyPr/>
                    <a:lstStyle/>
                    <a:p>
                      <a:pPr algn="l"/>
                      <a:r>
                        <a:rPr lang="en-US" sz="1100" dirty="0"/>
                        <a:t>6. Prepare all students to have the essential life skills to be self-aware, collaborative, and </a:t>
                      </a:r>
                    </a:p>
                    <a:p>
                      <a:pPr algn="l"/>
                      <a:r>
                        <a:rPr lang="en-US" sz="1100" dirty="0"/>
                        <a:t>accepting of diversity. </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t>Fostering Academic Excellence for All</a:t>
                      </a:r>
                    </a:p>
                  </a:txBody>
                  <a:tcPr marL="68580" marR="68580" marT="34290" marB="34290" anchor="ctr"/>
                </a:tc>
                <a:tc vMerge="1">
                  <a:txBody>
                    <a:bodyPr/>
                    <a:lstStyle/>
                    <a:p>
                      <a:pPr algn="ctr"/>
                      <a:endParaRPr lang="en-US" sz="1000" dirty="0"/>
                    </a:p>
                  </a:txBody>
                  <a:tcPr marL="68580" marR="68580" marT="34290" marB="34290" anchor="ctr"/>
                </a:tc>
                <a:tc>
                  <a:txBody>
                    <a:bodyPr/>
                    <a:lstStyle/>
                    <a:p>
                      <a:pPr algn="ctr"/>
                      <a:r>
                        <a:rPr lang="en-US" sz="1100" dirty="0"/>
                        <a:t>CTE Teachers</a:t>
                      </a:r>
                    </a:p>
                    <a:p>
                      <a:pPr algn="ctr"/>
                      <a:endParaRPr lang="en-US" sz="1100" dirty="0"/>
                    </a:p>
                    <a:p>
                      <a:pPr algn="ctr"/>
                      <a:r>
                        <a:rPr lang="en-US" sz="1100" dirty="0"/>
                        <a:t>Health\PE Teachers</a:t>
                      </a:r>
                    </a:p>
                    <a:p>
                      <a:pPr algn="ctr"/>
                      <a:endParaRPr lang="en-US" sz="1100" dirty="0"/>
                    </a:p>
                    <a:p>
                      <a:pPr algn="ctr"/>
                      <a:r>
                        <a:rPr lang="en-US" sz="1100" dirty="0"/>
                        <a:t>School Military Instructor</a:t>
                      </a:r>
                    </a:p>
                    <a:p>
                      <a:pPr algn="ctr"/>
                      <a:endParaRPr lang="en-US" sz="1100" dirty="0"/>
                    </a:p>
                    <a:p>
                      <a:pPr algn="ctr"/>
                      <a:r>
                        <a:rPr lang="en-US" sz="1100" dirty="0"/>
                        <a:t>Student Transportation</a:t>
                      </a:r>
                    </a:p>
                  </a:txBody>
                  <a:tcPr marL="68580" marR="68580" marT="34290" marB="34290" anchor="ctr"/>
                </a:tc>
                <a:tc>
                  <a:txBody>
                    <a:bodyPr/>
                    <a:lstStyle/>
                    <a:p>
                      <a:pPr algn="ctr"/>
                      <a:r>
                        <a:rPr lang="en-US" sz="1100" dirty="0"/>
                        <a:t>$211,449</a:t>
                      </a:r>
                    </a:p>
                    <a:p>
                      <a:pPr algn="ctr"/>
                      <a:endParaRPr lang="en-US" sz="1100" dirty="0"/>
                    </a:p>
                    <a:p>
                      <a:pPr algn="ctr"/>
                      <a:r>
                        <a:rPr lang="en-US" sz="1100" dirty="0"/>
                        <a:t>$317,173</a:t>
                      </a:r>
                    </a:p>
                    <a:p>
                      <a:pPr algn="ctr"/>
                      <a:endParaRPr lang="en-US" sz="1100" dirty="0"/>
                    </a:p>
                    <a:p>
                      <a:pPr algn="ctr"/>
                      <a:r>
                        <a:rPr lang="en-US" sz="1100" dirty="0"/>
                        <a:t>$105,724</a:t>
                      </a:r>
                    </a:p>
                    <a:p>
                      <a:pPr algn="ctr"/>
                      <a:endParaRPr lang="en-US" sz="1100" dirty="0"/>
                    </a:p>
                    <a:p>
                      <a:pPr algn="ctr"/>
                      <a:endParaRPr lang="en-US" sz="1100" dirty="0"/>
                    </a:p>
                    <a:p>
                      <a:pPr algn="ctr"/>
                      <a:r>
                        <a:rPr lang="en-US" sz="1100" dirty="0"/>
                        <a:t>$62,000</a:t>
                      </a:r>
                    </a:p>
                  </a:txBody>
                  <a:tcPr marL="68580" marR="68580" marT="34290" marB="34290" anchor="ctr"/>
                </a:tc>
                <a:extLst>
                  <a:ext uri="{0D108BD9-81ED-4DB2-BD59-A6C34878D82A}">
                    <a16:rowId xmlns:a16="http://schemas.microsoft.com/office/drawing/2014/main" val="10004"/>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646371"/>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255574" y="43954"/>
            <a:ext cx="8772524" cy="507831"/>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dirty="0">
                <a:solidFill>
                  <a:prstClr val="black"/>
                </a:solidFill>
                <a:latin typeface="Century Schoolbook" panose="02040604050505020304"/>
              </a:rPr>
              <a:t>FY25</a:t>
            </a:r>
            <a:r>
              <a:rPr kumimoji="0" lang="en-US" sz="2700" b="1" i="0" u="none" strike="noStrike" kern="1200" cap="none" spc="0" normalizeH="0" baseline="0" noProof="0" dirty="0">
                <a:ln>
                  <a:noFill/>
                </a:ln>
                <a:solidFill>
                  <a:prstClr val="black"/>
                </a:solidFill>
                <a:effectLst/>
                <a:uLnTx/>
                <a:uFillTx/>
                <a:latin typeface="Century Schoolbook" panose="02040604050505020304"/>
                <a:ea typeface="+mn-ea"/>
                <a:cs typeface="+mn-cs"/>
              </a:rPr>
              <a:t> Strategic Plan Break-out</a:t>
            </a:r>
          </a:p>
        </p:txBody>
      </p:sp>
    </p:spTree>
    <p:extLst>
      <p:ext uri="{BB962C8B-B14F-4D97-AF65-F5344CB8AC3E}">
        <p14:creationId xmlns:p14="http://schemas.microsoft.com/office/powerpoint/2010/main" val="3832970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268F3-3ABF-2B52-6045-DF2F00AE4B7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6140926-457D-B63A-51A1-026EA5CED3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a:extLst>
              <a:ext uri="{FF2B5EF4-FFF2-40B4-BE49-F238E27FC236}">
                <a16:creationId xmlns:a16="http://schemas.microsoft.com/office/drawing/2014/main" id="{0E6C6EFC-F39D-94C7-1C68-2198AE92B66C}"/>
              </a:ext>
            </a:extLst>
          </p:cNvPr>
          <p:cNvGraphicFramePr>
            <a:graphicFrameLocks noGrp="1"/>
          </p:cNvGraphicFramePr>
          <p:nvPr/>
        </p:nvGraphicFramePr>
        <p:xfrm>
          <a:off x="178904" y="1486682"/>
          <a:ext cx="11645347" cy="4100630"/>
        </p:xfrm>
        <a:graphic>
          <a:graphicData uri="http://schemas.openxmlformats.org/drawingml/2006/table">
            <a:tbl>
              <a:tblPr firstRow="1" bandRow="1">
                <a:tableStyleId>{21E4AEA4-8DFA-4A89-87EB-49C32662AFE0}</a:tableStyleId>
              </a:tblPr>
              <a:tblGrid>
                <a:gridCol w="2412419">
                  <a:extLst>
                    <a:ext uri="{9D8B030D-6E8A-4147-A177-3AD203B41FA5}">
                      <a16:colId xmlns:a16="http://schemas.microsoft.com/office/drawing/2014/main" val="20000"/>
                    </a:ext>
                  </a:extLst>
                </a:gridCol>
                <a:gridCol w="2399056">
                  <a:extLst>
                    <a:ext uri="{9D8B030D-6E8A-4147-A177-3AD203B41FA5}">
                      <a16:colId xmlns:a16="http://schemas.microsoft.com/office/drawing/2014/main" val="20001"/>
                    </a:ext>
                  </a:extLst>
                </a:gridCol>
                <a:gridCol w="3400893">
                  <a:extLst>
                    <a:ext uri="{9D8B030D-6E8A-4147-A177-3AD203B41FA5}">
                      <a16:colId xmlns:a16="http://schemas.microsoft.com/office/drawing/2014/main" val="20002"/>
                    </a:ext>
                  </a:extLst>
                </a:gridCol>
                <a:gridCol w="1466166">
                  <a:extLst>
                    <a:ext uri="{9D8B030D-6E8A-4147-A177-3AD203B41FA5}">
                      <a16:colId xmlns:a16="http://schemas.microsoft.com/office/drawing/2014/main" val="20003"/>
                    </a:ext>
                  </a:extLst>
                </a:gridCol>
                <a:gridCol w="1966813">
                  <a:extLst>
                    <a:ext uri="{9D8B030D-6E8A-4147-A177-3AD203B41FA5}">
                      <a16:colId xmlns:a16="http://schemas.microsoft.com/office/drawing/2014/main" val="20005"/>
                    </a:ext>
                  </a:extLst>
                </a:gridCol>
              </a:tblGrid>
              <a:tr h="557330">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a:t>APS FIVE Focus Area</a:t>
                      </a:r>
                      <a:endParaRPr lang="en-US" sz="1400">
                        <a:latin typeface="Calibri" panose="020F0502020204030204" pitchFamily="34" charset="0"/>
                      </a:endParaRPr>
                    </a:p>
                  </a:txBody>
                  <a:tcPr marL="68580" marR="68580" marT="34290" marB="34290" anchor="ctr"/>
                </a:tc>
                <a:tc>
                  <a:txBody>
                    <a:bodyPr/>
                    <a:lstStyle/>
                    <a:p>
                      <a:pPr algn="ctr"/>
                      <a:r>
                        <a:rPr lang="en-US" sz="1400"/>
                        <a:t>Strategies</a:t>
                      </a:r>
                      <a:endParaRPr lang="en-US" sz="140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a:solidFill>
                            <a:schemeClr val="lt1"/>
                          </a:solidFill>
                        </a:rPr>
                        <a:t>Requests</a:t>
                      </a:r>
                      <a:endParaRPr lang="en-US" sz="1400" b="1" kern="120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557330">
                <a:tc>
                  <a:txBody>
                    <a:bodyPr/>
                    <a:lstStyle/>
                    <a:p>
                      <a:pPr algn="l"/>
                      <a:r>
                        <a:rPr lang="en-US" sz="1200" dirty="0"/>
                        <a:t>7. Ensure systems and resources are aligned with school priorities</a:t>
                      </a:r>
                    </a:p>
                  </a:txBody>
                  <a:tcPr/>
                </a:tc>
                <a:tc>
                  <a:txBody>
                    <a:bodyPr/>
                    <a:lstStyle/>
                    <a:p>
                      <a:pPr algn="ctr"/>
                      <a:r>
                        <a:rPr lang="en-US" sz="1200" dirty="0"/>
                        <a:t>Creating a System of School Support </a:t>
                      </a:r>
                    </a:p>
                  </a:txBody>
                  <a:tcPr marL="68580" marR="68580" marT="34290" marB="34290" anchor="ctr"/>
                </a:tc>
                <a:tc>
                  <a:txBody>
                    <a:bodyPr/>
                    <a:lstStyle/>
                    <a:p>
                      <a:endParaRPr lang="en-US" sz="1200" b="0" i="0" u="none" strike="noStrike" kern="1200" baseline="0" dirty="0">
                        <a:solidFill>
                          <a:schemeClr val="dk1"/>
                        </a:solidFill>
                        <a:latin typeface="+mn-lt"/>
                        <a:ea typeface="+mn-ea"/>
                        <a:cs typeface="+mn-cs"/>
                      </a:endParaRPr>
                    </a:p>
                    <a:p>
                      <a:r>
                        <a:rPr lang="en-US" sz="1200" b="0" i="0" u="none" strike="noStrike" kern="1200" baseline="0" dirty="0">
                          <a:solidFill>
                            <a:schemeClr val="dk1"/>
                          </a:solidFill>
                          <a:latin typeface="+mn-lt"/>
                          <a:ea typeface="+mn-ea"/>
                          <a:cs typeface="+mn-cs"/>
                        </a:rPr>
                        <a:t>1.Build and align systems and resources to identify and address root causes to promote social and academic growth. </a:t>
                      </a:r>
                    </a:p>
                    <a:p>
                      <a:r>
                        <a:rPr lang="en-US" sz="1200" b="0" i="0" u="none" strike="noStrike" kern="1200" baseline="0" dirty="0">
                          <a:solidFill>
                            <a:schemeClr val="dk1"/>
                          </a:solidFill>
                          <a:latin typeface="+mn-lt"/>
                          <a:ea typeface="+mn-ea"/>
                          <a:cs typeface="+mn-cs"/>
                        </a:rPr>
                        <a:t>2.Ensure the necessary technology infrastructure and equipment are available.</a:t>
                      </a:r>
                    </a:p>
                    <a:p>
                      <a:r>
                        <a:rPr lang="en-US" sz="1200" b="0" i="0" u="none" strike="noStrike" kern="1200" baseline="0" dirty="0">
                          <a:solidFill>
                            <a:schemeClr val="dk1"/>
                          </a:solidFill>
                          <a:latin typeface="+mn-lt"/>
                          <a:ea typeface="+mn-ea"/>
                          <a:cs typeface="+mn-cs"/>
                        </a:rPr>
                        <a:t>3.Use the Care Center at John Lewis Invictus Academy to promote healthy living and increase attendance. </a:t>
                      </a:r>
                    </a:p>
                    <a:p>
                      <a:r>
                        <a:rPr lang="en-US" sz="1200" b="0" i="0" u="none" strike="noStrike" kern="1200" baseline="0" dirty="0">
                          <a:solidFill>
                            <a:schemeClr val="dk1"/>
                          </a:solidFill>
                          <a:latin typeface="+mn-lt"/>
                          <a:ea typeface="+mn-ea"/>
                          <a:cs typeface="+mn-cs"/>
                        </a:rPr>
                        <a:t>4.Use wrap-around services to assist students and their families with emotional, mental, and physiological needs. </a:t>
                      </a:r>
                    </a:p>
                    <a:p>
                      <a:r>
                        <a:rPr lang="en-US" sz="1200" b="0" i="0" u="none" strike="noStrike" kern="1200" baseline="0" dirty="0">
                          <a:solidFill>
                            <a:schemeClr val="dk1"/>
                          </a:solidFill>
                          <a:latin typeface="+mn-lt"/>
                          <a:ea typeface="+mn-ea"/>
                          <a:cs typeface="+mn-cs"/>
                        </a:rPr>
                        <a:t>5.Utilize the parent liaison to build and strengthen school-home relationships. </a:t>
                      </a:r>
                    </a:p>
                    <a:p>
                      <a:r>
                        <a:rPr lang="en-US" sz="1200" b="0" i="0" u="none" strike="noStrike" kern="1200" baseline="0" dirty="0">
                          <a:solidFill>
                            <a:schemeClr val="dk1"/>
                          </a:solidFill>
                          <a:latin typeface="+mn-lt"/>
                          <a:ea typeface="+mn-ea"/>
                          <a:cs typeface="+mn-cs"/>
                        </a:rPr>
                        <a:t>6.Design and implement behavior goals for all students to promote positive interaction with adults. </a:t>
                      </a:r>
                    </a:p>
                    <a:p>
                      <a:endParaRPr lang="en-US" sz="1200" b="0" i="0" u="none" strike="noStrike" kern="1200" baseline="0" dirty="0">
                        <a:solidFill>
                          <a:schemeClr val="dk1"/>
                        </a:solidFill>
                        <a:latin typeface="+mn-lt"/>
                        <a:ea typeface="+mn-ea"/>
                        <a:cs typeface="+mn-cs"/>
                      </a:endParaRPr>
                    </a:p>
                    <a:p>
                      <a:pPr algn="ctr"/>
                      <a:endParaRPr lang="en-US" sz="1200" dirty="0"/>
                    </a:p>
                  </a:txBody>
                  <a:tcPr marL="68580" marR="68580" marT="34290" marB="34290" anchor="ctr"/>
                </a:tc>
                <a:tc>
                  <a:txBody>
                    <a:bodyPr/>
                    <a:lstStyle/>
                    <a:p>
                      <a:pPr algn="ctr"/>
                      <a:r>
                        <a:rPr lang="en-US" sz="1200" dirty="0"/>
                        <a:t>Parent Liaison </a:t>
                      </a:r>
                    </a:p>
                  </a:txBody>
                  <a:tcPr marL="68580" marR="68580" marT="34290" marB="34290" anchor="ctr"/>
                </a:tc>
                <a:tc>
                  <a:txBody>
                    <a:bodyPr/>
                    <a:lstStyle/>
                    <a:p>
                      <a:pPr algn="ctr"/>
                      <a:r>
                        <a:rPr lang="en-US" sz="1200" dirty="0"/>
                        <a:t>$51, 871</a:t>
                      </a:r>
                    </a:p>
                  </a:txBody>
                  <a:tcPr marL="68580" marR="68580" marT="34290" marB="34290" anchor="ctr"/>
                </a:tc>
                <a:extLst>
                  <a:ext uri="{0D108BD9-81ED-4DB2-BD59-A6C34878D82A}">
                    <a16:rowId xmlns:a16="http://schemas.microsoft.com/office/drawing/2014/main" val="1378541976"/>
                  </a:ext>
                </a:extLst>
              </a:tr>
            </a:tbl>
          </a:graphicData>
        </a:graphic>
      </p:graphicFrame>
      <p:sp>
        <p:nvSpPr>
          <p:cNvPr id="2" name="Slide Number Placeholder 1">
            <a:extLst>
              <a:ext uri="{FF2B5EF4-FFF2-40B4-BE49-F238E27FC236}">
                <a16:creationId xmlns:a16="http://schemas.microsoft.com/office/drawing/2014/main" id="{611BF77D-1584-2B7D-DA23-49B3CC644DE2}"/>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404B367C-0FB4-03D4-360F-94CFD8541CE0}"/>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FCA93BE4-7CB4-9533-09ED-F612EF3AFD43}"/>
              </a:ext>
            </a:extLst>
          </p:cNvPr>
          <p:cNvSpPr txBox="1"/>
          <p:nvPr/>
        </p:nvSpPr>
        <p:spPr>
          <a:xfrm>
            <a:off x="3419476" y="324379"/>
            <a:ext cx="8772524" cy="507831"/>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prstClr val="black"/>
                </a:solidFill>
                <a:latin typeface="Century Schoolbook" panose="02040604050505020304"/>
              </a:rPr>
              <a:t>FY25</a:t>
            </a:r>
            <a:r>
              <a:rPr kumimoji="0" lang="en-US" sz="2700" b="1" i="0" u="none" strike="noStrike" kern="1200" cap="none" spc="0" normalizeH="0" baseline="0" noProof="0">
                <a:ln>
                  <a:noFill/>
                </a:ln>
                <a:solidFill>
                  <a:prstClr val="black"/>
                </a:solidFill>
                <a:effectLst/>
                <a:uLnTx/>
                <a:uFillTx/>
                <a:latin typeface="Century Schoolbook" panose="02040604050505020304"/>
                <a:ea typeface="+mn-ea"/>
                <a:cs typeface="+mn-cs"/>
              </a:rPr>
              <a:t> Strategic Plan Break-out</a:t>
            </a:r>
          </a:p>
        </p:txBody>
      </p:sp>
    </p:spTree>
    <p:extLst>
      <p:ext uri="{BB962C8B-B14F-4D97-AF65-F5344CB8AC3E}">
        <p14:creationId xmlns:p14="http://schemas.microsoft.com/office/powerpoint/2010/main" val="4288795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C7851-A8C5-601B-47B5-7F04243B1B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03C035-C633-AC72-B96C-59EE5355D300}"/>
              </a:ext>
            </a:extLst>
          </p:cNvPr>
          <p:cNvSpPr>
            <a:spLocks noGrp="1"/>
          </p:cNvSpPr>
          <p:nvPr>
            <p:ph type="title"/>
          </p:nvPr>
        </p:nvSpPr>
        <p:spPr>
          <a:xfrm>
            <a:off x="2269309" y="200851"/>
            <a:ext cx="9414779" cy="719040"/>
          </a:xfrm>
        </p:spPr>
        <p:txBody>
          <a:bodyPr/>
          <a:lstStyle/>
          <a:p>
            <a:r>
              <a:rPr lang="en-US" sz="2400" dirty="0"/>
              <a:t>Summary of Position Changes </a:t>
            </a:r>
            <a:br>
              <a:rPr lang="en-US" sz="2400" dirty="0"/>
            </a:br>
            <a:r>
              <a:rPr lang="en-US" sz="2400" dirty="0"/>
              <a:t>to Support the Strategic Plan</a:t>
            </a:r>
          </a:p>
        </p:txBody>
      </p:sp>
      <p:graphicFrame>
        <p:nvGraphicFramePr>
          <p:cNvPr id="5" name="Content Placeholder 4">
            <a:extLst>
              <a:ext uri="{FF2B5EF4-FFF2-40B4-BE49-F238E27FC236}">
                <a16:creationId xmlns:a16="http://schemas.microsoft.com/office/drawing/2014/main" id="{A66EB92C-085D-F76B-14EC-94A9B96E799B}"/>
              </a:ext>
            </a:extLst>
          </p:cNvPr>
          <p:cNvGraphicFramePr>
            <a:graphicFrameLocks noGrp="1"/>
          </p:cNvGraphicFramePr>
          <p:nvPr>
            <p:ph sz="half" idx="1"/>
            <p:extLst>
              <p:ext uri="{D42A27DB-BD31-4B8C-83A1-F6EECF244321}">
                <p14:modId xmlns:p14="http://schemas.microsoft.com/office/powerpoint/2010/main" val="690810831"/>
              </p:ext>
            </p:extLst>
          </p:nvPr>
        </p:nvGraphicFramePr>
        <p:xfrm>
          <a:off x="1169650" y="940191"/>
          <a:ext cx="10514438" cy="3932154"/>
        </p:xfrm>
        <a:graphic>
          <a:graphicData uri="http://schemas.openxmlformats.org/drawingml/2006/table">
            <a:tbl>
              <a:tblPr firstRow="1" bandRow="1">
                <a:tableStyleId>{5C22544A-7EE6-4342-B048-85BDC9FD1C3A}</a:tableStyleId>
              </a:tblPr>
              <a:tblGrid>
                <a:gridCol w="5257219">
                  <a:extLst>
                    <a:ext uri="{9D8B030D-6E8A-4147-A177-3AD203B41FA5}">
                      <a16:colId xmlns:a16="http://schemas.microsoft.com/office/drawing/2014/main" val="3868647755"/>
                    </a:ext>
                  </a:extLst>
                </a:gridCol>
                <a:gridCol w="5257219">
                  <a:extLst>
                    <a:ext uri="{9D8B030D-6E8A-4147-A177-3AD203B41FA5}">
                      <a16:colId xmlns:a16="http://schemas.microsoft.com/office/drawing/2014/main" val="2112092059"/>
                    </a:ext>
                  </a:extLst>
                </a:gridCol>
              </a:tblGrid>
              <a:tr h="457434">
                <a:tc>
                  <a:txBody>
                    <a:bodyPr/>
                    <a:lstStyle/>
                    <a:p>
                      <a:pPr lvl="0" algn="ctr">
                        <a:buNone/>
                      </a:pPr>
                      <a:r>
                        <a:rPr lang="en-US" sz="1400" dirty="0">
                          <a:solidFill>
                            <a:schemeClr val="tx1"/>
                          </a:solidFill>
                        </a:rPr>
                        <a:t>CREATED</a:t>
                      </a:r>
                    </a:p>
                  </a:txBody>
                  <a:tcPr anchor="ctr">
                    <a:solidFill>
                      <a:schemeClr val="accent2"/>
                    </a:solidFill>
                  </a:tcPr>
                </a:tc>
                <a:tc>
                  <a:txBody>
                    <a:bodyPr/>
                    <a:lstStyle/>
                    <a:p>
                      <a:pPr lvl="0" algn="ctr">
                        <a:buNone/>
                      </a:pPr>
                      <a:r>
                        <a:rPr lang="en-US" sz="1400" dirty="0">
                          <a:solidFill>
                            <a:schemeClr val="tx1"/>
                          </a:solidFill>
                        </a:rPr>
                        <a:t>REMOVED</a:t>
                      </a:r>
                    </a:p>
                  </a:txBody>
                  <a:tcPr anchor="ctr">
                    <a:solidFill>
                      <a:schemeClr val="accent2"/>
                    </a:solidFill>
                  </a:tcPr>
                </a:tc>
                <a:extLst>
                  <a:ext uri="{0D108BD9-81ED-4DB2-BD59-A6C34878D82A}">
                    <a16:rowId xmlns:a16="http://schemas.microsoft.com/office/drawing/2014/main" val="1634409478"/>
                  </a:ext>
                </a:extLst>
              </a:tr>
              <a:tr h="301729">
                <a:tc>
                  <a:txBody>
                    <a:bodyPr/>
                    <a:lstStyle/>
                    <a:p>
                      <a:r>
                        <a:rPr lang="en-US" sz="1400" dirty="0"/>
                        <a:t>Social Studies Teachers (8)</a:t>
                      </a:r>
                    </a:p>
                    <a:p>
                      <a:pPr marL="285750" indent="-285750">
                        <a:buFont typeface="Arial" panose="020B0604020202020204" pitchFamily="34" charset="0"/>
                        <a:buChar char="•"/>
                      </a:pPr>
                      <a:r>
                        <a:rPr lang="en-US" sz="1400" dirty="0"/>
                        <a:t>Current Teachers</a:t>
                      </a:r>
                    </a:p>
                    <a:p>
                      <a:pPr marL="285750" indent="-285750">
                        <a:buFont typeface="Arial" panose="020B0604020202020204" pitchFamily="34" charset="0"/>
                        <a:buChar char="•"/>
                      </a:pPr>
                      <a:r>
                        <a:rPr lang="en-US" sz="1400" dirty="0"/>
                        <a:t>ELA, Humanities, and SS</a:t>
                      </a:r>
                    </a:p>
                  </a:txBody>
                  <a:tcPr anchor="ctr"/>
                </a:tc>
                <a:tc>
                  <a:txBody>
                    <a:bodyPr/>
                    <a:lstStyle/>
                    <a:p>
                      <a:r>
                        <a:rPr lang="en-US" sz="1400" dirty="0"/>
                        <a:t>Assistant Principal (1)</a:t>
                      </a:r>
                    </a:p>
                  </a:txBody>
                  <a:tcPr anchor="ctr"/>
                </a:tc>
                <a:extLst>
                  <a:ext uri="{0D108BD9-81ED-4DB2-BD59-A6C34878D82A}">
                    <a16:rowId xmlns:a16="http://schemas.microsoft.com/office/drawing/2014/main" val="1813335333"/>
                  </a:ext>
                </a:extLst>
              </a:tr>
              <a:tr h="301729">
                <a:tc>
                  <a:txBody>
                    <a:bodyPr/>
                    <a:lstStyle/>
                    <a:p>
                      <a:endParaRPr lang="en-US" sz="1400" dirty="0"/>
                    </a:p>
                  </a:txBody>
                  <a:tcPr anchor="ctr"/>
                </a:tc>
                <a:tc>
                  <a:txBody>
                    <a:bodyPr/>
                    <a:lstStyle/>
                    <a:p>
                      <a:r>
                        <a:rPr lang="en-US" sz="1400" dirty="0">
                          <a:highlight>
                            <a:srgbClr val="FFFF00"/>
                          </a:highlight>
                        </a:rPr>
                        <a:t>Bookkeeper (1)</a:t>
                      </a:r>
                      <a:endParaRPr lang="en-US" sz="1400" dirty="0"/>
                    </a:p>
                  </a:txBody>
                  <a:tcPr anchor="ctr"/>
                </a:tc>
                <a:extLst>
                  <a:ext uri="{0D108BD9-81ED-4DB2-BD59-A6C34878D82A}">
                    <a16:rowId xmlns:a16="http://schemas.microsoft.com/office/drawing/2014/main" val="4138019235"/>
                  </a:ext>
                </a:extLst>
              </a:tr>
              <a:tr h="301729">
                <a:tc>
                  <a:txBody>
                    <a:bodyPr/>
                    <a:lstStyle/>
                    <a:p>
                      <a:endParaRPr lang="en-US" sz="1400" dirty="0"/>
                    </a:p>
                  </a:txBody>
                  <a:tcPr anchor="ctr"/>
                </a:tc>
                <a:tc>
                  <a:txBody>
                    <a:bodyPr/>
                    <a:lstStyle/>
                    <a:p>
                      <a:r>
                        <a:rPr lang="en-US" sz="1400" dirty="0"/>
                        <a:t>Counselor (1)</a:t>
                      </a:r>
                    </a:p>
                  </a:txBody>
                  <a:tcPr anchor="ctr"/>
                </a:tc>
                <a:extLst>
                  <a:ext uri="{0D108BD9-81ED-4DB2-BD59-A6C34878D82A}">
                    <a16:rowId xmlns:a16="http://schemas.microsoft.com/office/drawing/2014/main" val="4244013826"/>
                  </a:ext>
                </a:extLst>
              </a:tr>
              <a:tr h="301729">
                <a:tc>
                  <a:txBody>
                    <a:bodyPr/>
                    <a:lstStyle/>
                    <a:p>
                      <a:endParaRPr lang="en-US" sz="1400" dirty="0"/>
                    </a:p>
                  </a:txBody>
                  <a:tcPr anchor="ctr"/>
                </a:tc>
                <a:tc>
                  <a:txBody>
                    <a:bodyPr/>
                    <a:lstStyle/>
                    <a:p>
                      <a:r>
                        <a:rPr lang="en-US" sz="1400" dirty="0">
                          <a:highlight>
                            <a:srgbClr val="FFFF00"/>
                          </a:highlight>
                        </a:rPr>
                        <a:t>Master Teacher Leaders (1.5)</a:t>
                      </a:r>
                    </a:p>
                  </a:txBody>
                  <a:tcPr anchor="ctr"/>
                </a:tc>
                <a:extLst>
                  <a:ext uri="{0D108BD9-81ED-4DB2-BD59-A6C34878D82A}">
                    <a16:rowId xmlns:a16="http://schemas.microsoft.com/office/drawing/2014/main" val="322258494"/>
                  </a:ext>
                </a:extLst>
              </a:tr>
              <a:tr h="301729">
                <a:tc>
                  <a:txBody>
                    <a:bodyPr/>
                    <a:lstStyle/>
                    <a:p>
                      <a:endParaRPr lang="en-US" sz="1400" dirty="0"/>
                    </a:p>
                  </a:txBody>
                  <a:tcPr anchor="ctr"/>
                </a:tc>
                <a:tc>
                  <a:txBody>
                    <a:bodyPr/>
                    <a:lstStyle/>
                    <a:p>
                      <a:r>
                        <a:rPr lang="en-US" sz="1400" dirty="0">
                          <a:highlight>
                            <a:srgbClr val="00FFFF"/>
                          </a:highlight>
                        </a:rPr>
                        <a:t>Non-Instructional Aide – Cares III (1) </a:t>
                      </a:r>
                    </a:p>
                  </a:txBody>
                  <a:tcPr anchor="ctr"/>
                </a:tc>
                <a:extLst>
                  <a:ext uri="{0D108BD9-81ED-4DB2-BD59-A6C34878D82A}">
                    <a16:rowId xmlns:a16="http://schemas.microsoft.com/office/drawing/2014/main" val="1410182731"/>
                  </a:ext>
                </a:extLst>
              </a:tr>
              <a:tr h="301729">
                <a:tc>
                  <a:txBody>
                    <a:bodyPr/>
                    <a:lstStyle/>
                    <a:p>
                      <a:endParaRPr lang="en-US" sz="1400" dirty="0"/>
                    </a:p>
                  </a:txBody>
                  <a:tcPr anchor="ctr"/>
                </a:tc>
                <a:tc>
                  <a:txBody>
                    <a:bodyPr/>
                    <a:lstStyle/>
                    <a:p>
                      <a:r>
                        <a:rPr lang="en-US" sz="1400" dirty="0">
                          <a:highlight>
                            <a:srgbClr val="FFFF00"/>
                          </a:highlight>
                        </a:rPr>
                        <a:t>Paraprofessionals (2) </a:t>
                      </a:r>
                    </a:p>
                  </a:txBody>
                  <a:tcPr anchor="ctr"/>
                </a:tc>
                <a:extLst>
                  <a:ext uri="{0D108BD9-81ED-4DB2-BD59-A6C34878D82A}">
                    <a16:rowId xmlns:a16="http://schemas.microsoft.com/office/drawing/2014/main" val="2125526711"/>
                  </a:ext>
                </a:extLst>
              </a:tr>
              <a:tr h="301729">
                <a:tc>
                  <a:txBody>
                    <a:bodyPr/>
                    <a:lstStyle/>
                    <a:p>
                      <a:endParaRPr lang="en-US" sz="1400" dirty="0"/>
                    </a:p>
                  </a:txBody>
                  <a:tcPr anchor="ctr"/>
                </a:tc>
                <a:tc>
                  <a:txBody>
                    <a:bodyPr/>
                    <a:lstStyle/>
                    <a:p>
                      <a:r>
                        <a:rPr lang="en-US" sz="1400" dirty="0"/>
                        <a:t>Social Emotional Learning Coach (1)</a:t>
                      </a:r>
                    </a:p>
                  </a:txBody>
                  <a:tcPr anchor="ctr"/>
                </a:tc>
                <a:extLst>
                  <a:ext uri="{0D108BD9-81ED-4DB2-BD59-A6C34878D82A}">
                    <a16:rowId xmlns:a16="http://schemas.microsoft.com/office/drawing/2014/main" val="730182601"/>
                  </a:ext>
                </a:extLst>
              </a:tr>
              <a:tr h="301729">
                <a:tc>
                  <a:txBody>
                    <a:bodyPr/>
                    <a:lstStyle/>
                    <a:p>
                      <a:endParaRPr lang="en-US" sz="1400"/>
                    </a:p>
                  </a:txBody>
                  <a:tcPr anchor="ctr"/>
                </a:tc>
                <a:tc>
                  <a:txBody>
                    <a:bodyPr/>
                    <a:lstStyle/>
                    <a:p>
                      <a:r>
                        <a:rPr lang="en-US" sz="1400" dirty="0"/>
                        <a:t>General Education Teachers (4) </a:t>
                      </a:r>
                    </a:p>
                  </a:txBody>
                  <a:tcPr anchor="ctr"/>
                </a:tc>
                <a:extLst>
                  <a:ext uri="{0D108BD9-81ED-4DB2-BD59-A6C34878D82A}">
                    <a16:rowId xmlns:a16="http://schemas.microsoft.com/office/drawing/2014/main" val="4141923448"/>
                  </a:ext>
                </a:extLst>
              </a:tr>
              <a:tr h="301729">
                <a:tc>
                  <a:txBody>
                    <a:bodyPr/>
                    <a:lstStyle/>
                    <a:p>
                      <a:endParaRPr lang="en-US" sz="1400" dirty="0"/>
                    </a:p>
                  </a:txBody>
                  <a:tcPr anchor="ctr"/>
                </a:tc>
                <a:tc>
                  <a:txBody>
                    <a:bodyPr/>
                    <a:lstStyle/>
                    <a:p>
                      <a:r>
                        <a:rPr lang="en-US" sz="1400" dirty="0">
                          <a:highlight>
                            <a:srgbClr val="FFFF00"/>
                          </a:highlight>
                        </a:rPr>
                        <a:t>Turnaround Behavior Specialist (2)</a:t>
                      </a:r>
                    </a:p>
                  </a:txBody>
                  <a:tcPr anchor="ctr"/>
                </a:tc>
                <a:extLst>
                  <a:ext uri="{0D108BD9-81ED-4DB2-BD59-A6C34878D82A}">
                    <a16:rowId xmlns:a16="http://schemas.microsoft.com/office/drawing/2014/main" val="80662819"/>
                  </a:ext>
                </a:extLst>
              </a:tr>
              <a:tr h="301729">
                <a:tc>
                  <a:txBody>
                    <a:bodyPr/>
                    <a:lstStyle/>
                    <a:p>
                      <a:endParaRPr lang="en-US" sz="1400" dirty="0"/>
                    </a:p>
                  </a:txBody>
                  <a:tcPr anchor="ctr"/>
                </a:tc>
                <a:tc>
                  <a:txBody>
                    <a:bodyPr/>
                    <a:lstStyle/>
                    <a:p>
                      <a:r>
                        <a:rPr lang="en-US" sz="1400" dirty="0"/>
                        <a:t>Turnaround Instructional Coach (1)</a:t>
                      </a:r>
                    </a:p>
                  </a:txBody>
                  <a:tcPr anchor="ctr"/>
                </a:tc>
                <a:extLst>
                  <a:ext uri="{0D108BD9-81ED-4DB2-BD59-A6C34878D82A}">
                    <a16:rowId xmlns:a16="http://schemas.microsoft.com/office/drawing/2014/main" val="2945539035"/>
                  </a:ext>
                </a:extLst>
              </a:tr>
            </a:tbl>
          </a:graphicData>
        </a:graphic>
      </p:graphicFrame>
      <p:sp>
        <p:nvSpPr>
          <p:cNvPr id="4" name="Slide Number Placeholder 3">
            <a:extLst>
              <a:ext uri="{FF2B5EF4-FFF2-40B4-BE49-F238E27FC236}">
                <a16:creationId xmlns:a16="http://schemas.microsoft.com/office/drawing/2014/main" id="{01EE3D72-E6C1-62AD-F716-1967DE087C2C}"/>
              </a:ext>
            </a:extLst>
          </p:cNvPr>
          <p:cNvSpPr>
            <a:spLocks noGrp="1"/>
          </p:cNvSpPr>
          <p:nvPr>
            <p:ph type="sldNum" sz="quarter" idx="12"/>
          </p:nvPr>
        </p:nvSpPr>
        <p:spPr/>
        <p:txBody>
          <a:bodyPr/>
          <a:lstStyle/>
          <a:p>
            <a:fld id="{AEC10A0C-BB77-FD4A-8FA4-D4334D01E3A4}" type="slidenum">
              <a:rPr lang="en-US" smtClean="0"/>
              <a:pPr/>
              <a:t>13</a:t>
            </a:fld>
            <a:endParaRPr lang="en-US"/>
          </a:p>
        </p:txBody>
      </p:sp>
      <p:graphicFrame>
        <p:nvGraphicFramePr>
          <p:cNvPr id="3" name="Table 2">
            <a:extLst>
              <a:ext uri="{FF2B5EF4-FFF2-40B4-BE49-F238E27FC236}">
                <a16:creationId xmlns:a16="http://schemas.microsoft.com/office/drawing/2014/main" id="{512AA332-37E4-9E01-CB47-6FFE12061062}"/>
              </a:ext>
            </a:extLst>
          </p:cNvPr>
          <p:cNvGraphicFramePr>
            <a:graphicFrameLocks noGrp="1"/>
          </p:cNvGraphicFramePr>
          <p:nvPr>
            <p:extLst>
              <p:ext uri="{D42A27DB-BD31-4B8C-83A1-F6EECF244321}">
                <p14:modId xmlns:p14="http://schemas.microsoft.com/office/powerpoint/2010/main" val="1665623392"/>
              </p:ext>
            </p:extLst>
          </p:nvPr>
        </p:nvGraphicFramePr>
        <p:xfrm>
          <a:off x="1187157" y="5067588"/>
          <a:ext cx="10496931" cy="1615440"/>
        </p:xfrm>
        <a:graphic>
          <a:graphicData uri="http://schemas.openxmlformats.org/drawingml/2006/table">
            <a:tbl>
              <a:tblPr firstRow="1" bandRow="1">
                <a:tableStyleId>{5C22544A-7EE6-4342-B048-85BDC9FD1C3A}</a:tableStyleId>
              </a:tblPr>
              <a:tblGrid>
                <a:gridCol w="10496931">
                  <a:extLst>
                    <a:ext uri="{9D8B030D-6E8A-4147-A177-3AD203B41FA5}">
                      <a16:colId xmlns:a16="http://schemas.microsoft.com/office/drawing/2014/main" val="32558296"/>
                    </a:ext>
                  </a:extLst>
                </a:gridCol>
              </a:tblGrid>
              <a:tr h="288473">
                <a:tc>
                  <a:txBody>
                    <a:bodyPr/>
                    <a:lstStyle/>
                    <a:p>
                      <a:r>
                        <a:rPr lang="en-US" sz="1400" b="1" dirty="0">
                          <a:solidFill>
                            <a:schemeClr val="tx1"/>
                          </a:solidFill>
                        </a:rPr>
                        <a:t>Summary of Changes </a:t>
                      </a:r>
                      <a:r>
                        <a:rPr lang="en-US" sz="1400" b="0" dirty="0">
                          <a:solidFill>
                            <a:schemeClr val="tx1"/>
                          </a:solidFill>
                        </a:rPr>
                        <a:t> </a:t>
                      </a:r>
                      <a:endParaRPr lang="en-US" sz="1400" b="1"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23371214"/>
                  </a:ext>
                </a:extLst>
              </a:tr>
              <a:tr h="861344">
                <a:tc>
                  <a:txBody>
                    <a:bodyPr/>
                    <a:lstStyle/>
                    <a:p>
                      <a:pPr marL="171450" indent="-171450">
                        <a:buFont typeface="Arial" panose="020B0604020202020204" pitchFamily="34" charset="0"/>
                        <a:buChar char="•"/>
                      </a:pPr>
                      <a:r>
                        <a:rPr lang="en-US" sz="1600" b="1" i="0" dirty="0">
                          <a:solidFill>
                            <a:srgbClr val="FF0000"/>
                          </a:solidFill>
                        </a:rPr>
                        <a:t>Duties of removed positions will be absorbed by staff who traditionally perform similar duties. </a:t>
                      </a:r>
                    </a:p>
                    <a:p>
                      <a:pPr marL="171450" indent="-171450">
                        <a:buFont typeface="Arial" panose="020B0604020202020204" pitchFamily="34" charset="0"/>
                        <a:buChar char="•"/>
                      </a:pPr>
                      <a:r>
                        <a:rPr lang="en-US" sz="1600" b="1" i="0" dirty="0">
                          <a:solidFill>
                            <a:srgbClr val="FF0000"/>
                          </a:solidFill>
                        </a:rPr>
                        <a:t>During our budget feedback meeting, consideration for class size was discussed.</a:t>
                      </a:r>
                    </a:p>
                    <a:p>
                      <a:pPr marL="171450" indent="-171450">
                        <a:buFont typeface="Arial" panose="020B0604020202020204" pitchFamily="34" charset="0"/>
                        <a:buChar char="•"/>
                      </a:pPr>
                      <a:r>
                        <a:rPr lang="en-US" sz="1600" b="1" i="0" dirty="0">
                          <a:solidFill>
                            <a:srgbClr val="FF0000"/>
                          </a:solidFill>
                        </a:rPr>
                        <a:t>Additional support positions removed to fund additional general education teachers.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solidFill>
                            <a:srgbClr val="FF0000"/>
                          </a:solidFill>
                        </a:rPr>
                        <a:t>SST Interventional Specialist will be funded for the 2023 - 2024</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i="0" dirty="0">
                          <a:solidFill>
                            <a:srgbClr val="FF0000"/>
                          </a:solidFill>
                        </a:rPr>
                        <a:t>During the 2024 – 2025 6</a:t>
                      </a:r>
                      <a:r>
                        <a:rPr lang="en-US" sz="1600" b="1" i="0" baseline="30000" dirty="0">
                          <a:solidFill>
                            <a:srgbClr val="FF0000"/>
                          </a:solidFill>
                        </a:rPr>
                        <a:t>th</a:t>
                      </a:r>
                      <a:r>
                        <a:rPr lang="en-US" sz="1600" b="1" i="0" dirty="0">
                          <a:solidFill>
                            <a:srgbClr val="FF0000"/>
                          </a:solidFill>
                        </a:rPr>
                        <a:t> and 7</a:t>
                      </a:r>
                      <a:r>
                        <a:rPr lang="en-US" sz="1600" b="1" i="0" baseline="30000" dirty="0">
                          <a:solidFill>
                            <a:srgbClr val="FF0000"/>
                          </a:solidFill>
                        </a:rPr>
                        <a:t>th</a:t>
                      </a:r>
                      <a:r>
                        <a:rPr lang="en-US" sz="1600" b="1" i="0" dirty="0">
                          <a:solidFill>
                            <a:srgbClr val="FF0000"/>
                          </a:solidFill>
                        </a:rPr>
                        <a:t> grade students will return to 4 Core Classes.</a:t>
                      </a: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3676506"/>
                  </a:ext>
                </a:extLst>
              </a:tr>
            </a:tbl>
          </a:graphicData>
        </a:graphic>
      </p:graphicFrame>
    </p:spTree>
    <p:extLst>
      <p:ext uri="{BB962C8B-B14F-4D97-AF65-F5344CB8AC3E}">
        <p14:creationId xmlns:p14="http://schemas.microsoft.com/office/powerpoint/2010/main" val="2032211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p:txBody>
          <a:bodyPr>
            <a:normAutofit fontScale="90000"/>
          </a:bodyPr>
          <a:lstStyle/>
          <a:p>
            <a:r>
              <a:rPr lang="en-US"/>
              <a:t>Staffing Conference Changes</a:t>
            </a:r>
            <a:endParaRPr lang="en-US" dirty="0"/>
          </a:p>
        </p:txBody>
      </p:sp>
      <p:sp>
        <p:nvSpPr>
          <p:cNvPr id="4" name="Text Placeholder 3">
            <a:extLst>
              <a:ext uri="{FF2B5EF4-FFF2-40B4-BE49-F238E27FC236}">
                <a16:creationId xmlns:a16="http://schemas.microsoft.com/office/drawing/2014/main" id="{A17F80A9-6337-524E-AC61-32C5AFEE8E6D}"/>
              </a:ext>
            </a:extLst>
          </p:cNvPr>
          <p:cNvSpPr>
            <a:spLocks noGrp="1"/>
          </p:cNvSpPr>
          <p:nvPr>
            <p:ph type="body" sz="quarter" idx="11"/>
          </p:nvPr>
        </p:nvSpPr>
        <p:spPr>
          <a:xfrm>
            <a:off x="952499" y="2289362"/>
            <a:ext cx="4572001" cy="2846659"/>
          </a:xfrm>
        </p:spPr>
        <p:txBody>
          <a:bodyPr/>
          <a:lstStyle/>
          <a:p>
            <a:r>
              <a:rPr lang="en-US" sz="2400" dirty="0"/>
              <a:t>There were not any changes made to the draft budget we discussed at our last meeting. </a:t>
            </a:r>
          </a:p>
        </p:txBody>
      </p:sp>
      <p:sp>
        <p:nvSpPr>
          <p:cNvPr id="7" name="Slide Number Placeholder 6">
            <a:extLst>
              <a:ext uri="{FF2B5EF4-FFF2-40B4-BE49-F238E27FC236}">
                <a16:creationId xmlns:a16="http://schemas.microsoft.com/office/drawing/2014/main" id="{F37669F0-EA6D-6B46-AF0E-A9C2D1F223DB}"/>
              </a:ext>
            </a:extLst>
          </p:cNvPr>
          <p:cNvSpPr>
            <a:spLocks noGrp="1"/>
          </p:cNvSpPr>
          <p:nvPr>
            <p:ph type="sldNum" sz="quarter" idx="16"/>
          </p:nvPr>
        </p:nvSpPr>
        <p:spPr>
          <a:xfrm>
            <a:off x="964023" y="6332220"/>
            <a:ext cx="523240" cy="247651"/>
          </a:xfrm>
        </p:spPr>
        <p:txBody>
          <a:bodyPr/>
          <a:lstStyle/>
          <a:p>
            <a:fld id="{294A09A9-5501-47C1-A89A-A340965A2BE2}" type="slidenum">
              <a:rPr lang="en-US" smtClean="0"/>
              <a:pPr/>
              <a:t>14</a:t>
            </a:fld>
            <a:endParaRPr lang="en-US" dirty="0"/>
          </a:p>
        </p:txBody>
      </p:sp>
      <p:pic>
        <p:nvPicPr>
          <p:cNvPr id="53" name="Picture Placeholder 52">
            <a:extLst>
              <a:ext uri="{FF2B5EF4-FFF2-40B4-BE49-F238E27FC236}">
                <a16:creationId xmlns:a16="http://schemas.microsoft.com/office/drawing/2014/main" id="{CAC9EF15-08A3-406D-9236-76A5454D5F8A}"/>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3012005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2DA7872-4A8F-005E-ECC6-9AEEC1D8EAED}"/>
              </a:ext>
            </a:extLst>
          </p:cNvPr>
          <p:cNvSpPr txBox="1">
            <a:spLocks/>
          </p:cNvSpPr>
          <p:nvPr/>
        </p:nvSpPr>
        <p:spPr>
          <a:xfrm>
            <a:off x="1981200" y="209419"/>
            <a:ext cx="8229600" cy="809756"/>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Calibri"/>
                <a:ea typeface="+mj-ea"/>
                <a:cs typeface="+mj-cs"/>
              </a:rPr>
              <a:t>Budget by Function (Required)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400" b="0" i="1" u="none" strike="noStrike" kern="1200" cap="none" spc="0" normalizeH="0" baseline="0" noProof="0" dirty="0">
                <a:ln>
                  <a:noFill/>
                </a:ln>
                <a:solidFill>
                  <a:sysClr val="windowText" lastClr="000000"/>
                </a:solidFill>
                <a:effectLst/>
                <a:uLnTx/>
                <a:uFillTx/>
                <a:latin typeface="Calibri"/>
                <a:ea typeface="+mj-ea"/>
                <a:cs typeface="+mj-cs"/>
              </a:rPr>
              <a:t>*Based on Current Allocation of School Budget</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graphicFrame>
        <p:nvGraphicFramePr>
          <p:cNvPr id="4" name="Table 3">
            <a:extLst>
              <a:ext uri="{FF2B5EF4-FFF2-40B4-BE49-F238E27FC236}">
                <a16:creationId xmlns:a16="http://schemas.microsoft.com/office/drawing/2014/main" id="{B66A8606-47EA-6657-F3BB-CC86C6CD3A5C}"/>
              </a:ext>
            </a:extLst>
          </p:cNvPr>
          <p:cNvGraphicFramePr>
            <a:graphicFrameLocks noGrp="1"/>
          </p:cNvGraphicFramePr>
          <p:nvPr>
            <p:extLst>
              <p:ext uri="{D42A27DB-BD31-4B8C-83A1-F6EECF244321}">
                <p14:modId xmlns:p14="http://schemas.microsoft.com/office/powerpoint/2010/main" val="3252495104"/>
              </p:ext>
            </p:extLst>
          </p:nvPr>
        </p:nvGraphicFramePr>
        <p:xfrm>
          <a:off x="1043796" y="1164565"/>
          <a:ext cx="10236200" cy="3854526"/>
        </p:xfrm>
        <a:graphic>
          <a:graphicData uri="http://schemas.openxmlformats.org/drawingml/2006/table">
            <a:tbl>
              <a:tblPr/>
              <a:tblGrid>
                <a:gridCol w="571500">
                  <a:extLst>
                    <a:ext uri="{9D8B030D-6E8A-4147-A177-3AD203B41FA5}">
                      <a16:colId xmlns:a16="http://schemas.microsoft.com/office/drawing/2014/main" val="874492136"/>
                    </a:ext>
                  </a:extLst>
                </a:gridCol>
                <a:gridCol w="3886200">
                  <a:extLst>
                    <a:ext uri="{9D8B030D-6E8A-4147-A177-3AD203B41FA5}">
                      <a16:colId xmlns:a16="http://schemas.microsoft.com/office/drawing/2014/main" val="3735935598"/>
                    </a:ext>
                  </a:extLst>
                </a:gridCol>
                <a:gridCol w="1397000">
                  <a:extLst>
                    <a:ext uri="{9D8B030D-6E8A-4147-A177-3AD203B41FA5}">
                      <a16:colId xmlns:a16="http://schemas.microsoft.com/office/drawing/2014/main" val="173419735"/>
                    </a:ext>
                  </a:extLst>
                </a:gridCol>
                <a:gridCol w="2222500">
                  <a:extLst>
                    <a:ext uri="{9D8B030D-6E8A-4147-A177-3AD203B41FA5}">
                      <a16:colId xmlns:a16="http://schemas.microsoft.com/office/drawing/2014/main" val="3119183944"/>
                    </a:ext>
                  </a:extLst>
                </a:gridCol>
                <a:gridCol w="2159000">
                  <a:extLst>
                    <a:ext uri="{9D8B030D-6E8A-4147-A177-3AD203B41FA5}">
                      <a16:colId xmlns:a16="http://schemas.microsoft.com/office/drawing/2014/main" val="1961938381"/>
                    </a:ext>
                  </a:extLst>
                </a:gridCol>
              </a:tblGrid>
              <a:tr h="372418">
                <a:tc>
                  <a:txBody>
                    <a:bodyPr/>
                    <a:lstStyle/>
                    <a:p>
                      <a:pPr algn="l" fontAlgn="b"/>
                      <a:r>
                        <a:rPr lang="en-US" sz="1100" b="1" i="0" u="none" strike="noStrike" dirty="0">
                          <a:solidFill>
                            <a:srgbClr val="000000"/>
                          </a:solidFill>
                          <a:effectLst/>
                          <a:latin typeface="Calibri" panose="020F0502020204030204" pitchFamily="34" charset="0"/>
                        </a:rPr>
                        <a:t>Account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100" b="1" i="0" u="none" strike="noStrike">
                          <a:solidFill>
                            <a:srgbClr val="000000"/>
                          </a:solidFill>
                          <a:effectLst/>
                          <a:latin typeface="Calibri" panose="020F0502020204030204" pitchFamily="34" charset="0"/>
                        </a:rPr>
                        <a:t>Account Description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100" b="1" i="0" u="none" strike="noStrike">
                          <a:solidFill>
                            <a:srgbClr val="000000"/>
                          </a:solidFill>
                          <a:effectLst/>
                          <a:latin typeface="Calibri" panose="020F0502020204030204" pitchFamily="34" charset="0"/>
                        </a:rPr>
                        <a:t>FTE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100" b="1" i="0" u="none" strike="noStrike">
                          <a:solidFill>
                            <a:srgbClr val="000000"/>
                          </a:solidFill>
                          <a:effectLst/>
                          <a:latin typeface="Calibri" panose="020F0502020204030204" pitchFamily="34" charset="0"/>
                        </a:rPr>
                        <a:t> Budget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100" b="1" i="0" u="none" strike="noStrike">
                          <a:solidFill>
                            <a:srgbClr val="000000"/>
                          </a:solidFill>
                          <a:effectLst/>
                          <a:latin typeface="Calibri" panose="020F0502020204030204" pitchFamily="34" charset="0"/>
                        </a:rPr>
                        <a:t> Per Pupil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737802773"/>
                  </a:ext>
                </a:extLst>
              </a:tr>
              <a:tr h="372418">
                <a:tc>
                  <a:txBody>
                    <a:bodyPr/>
                    <a:lstStyle/>
                    <a:p>
                      <a:pPr algn="l" fontAlgn="b"/>
                      <a:r>
                        <a:rPr lang="en-US" sz="1800" b="0" i="0" u="none" strike="noStrike" dirty="0">
                          <a:solidFill>
                            <a:srgbClr val="000000"/>
                          </a:solidFill>
                          <a:effectLst/>
                          <a:latin typeface="Arial" panose="020B0604020202020204" pitchFamily="34" charset="0"/>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dirty="0">
                          <a:solidFill>
                            <a:srgbClr val="000000"/>
                          </a:solidFill>
                          <a:effectLst/>
                          <a:latin typeface="Arial" panose="020B0604020202020204" pitchFamily="34" charset="0"/>
                        </a:rPr>
                        <a:t>Instruction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dirty="0">
                          <a:solidFill>
                            <a:srgbClr val="000000"/>
                          </a:solidFill>
                          <a:effectLst/>
                          <a:latin typeface="Arial" panose="020B0604020202020204" pitchFamily="34" charset="0"/>
                        </a:rPr>
                        <a:t>           77.00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dirty="0">
                          <a:solidFill>
                            <a:srgbClr val="000000"/>
                          </a:solidFill>
                          <a:effectLst/>
                          <a:latin typeface="Arial" panose="020B0604020202020204" pitchFamily="34" charset="0"/>
                        </a:rPr>
                        <a:t> $              8,091,355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800" b="0" i="0" u="none" strike="noStrike" dirty="0">
                          <a:solidFill>
                            <a:srgbClr val="000000"/>
                          </a:solidFill>
                          <a:effectLst/>
                          <a:latin typeface="Arial" panose="020B0604020202020204" pitchFamily="34" charset="0"/>
                        </a:rPr>
                        <a:t> $                  11,882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5711915"/>
                  </a:ext>
                </a:extLst>
              </a:tr>
              <a:tr h="372418">
                <a:tc>
                  <a:txBody>
                    <a:bodyPr/>
                    <a:lstStyle/>
                    <a:p>
                      <a:pPr algn="l" fontAlgn="b"/>
                      <a:r>
                        <a:rPr lang="en-US" sz="1800" b="0" i="0" u="none" strike="noStrike">
                          <a:solidFill>
                            <a:srgbClr val="000000"/>
                          </a:solidFill>
                          <a:effectLst/>
                          <a:latin typeface="Arial" panose="020B0604020202020204" pitchFamily="34" charset="0"/>
                        </a:rPr>
                        <a:t>2100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dirty="0">
                          <a:solidFill>
                            <a:srgbClr val="000000"/>
                          </a:solidFill>
                          <a:effectLst/>
                          <a:latin typeface="Arial" panose="020B0604020202020204" pitchFamily="34" charset="0"/>
                        </a:rPr>
                        <a:t>Pupil Services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solidFill>
                            <a:srgbClr val="000000"/>
                          </a:solidFill>
                          <a:effectLst/>
                          <a:latin typeface="Arial" panose="020B0604020202020204" pitchFamily="34" charset="0"/>
                        </a:rPr>
                        <a:t>            9.75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dirty="0">
                          <a:solidFill>
                            <a:srgbClr val="000000"/>
                          </a:solidFill>
                          <a:effectLst/>
                          <a:latin typeface="Arial" panose="020B0604020202020204" pitchFamily="34" charset="0"/>
                        </a:rPr>
                        <a:t> $                 833,704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800" b="0" i="0" u="none" strike="noStrike" dirty="0">
                          <a:solidFill>
                            <a:srgbClr val="000000"/>
                          </a:solidFill>
                          <a:effectLst/>
                          <a:latin typeface="Arial" panose="020B0604020202020204" pitchFamily="34" charset="0"/>
                        </a:rPr>
                        <a:t> $                    1,224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5186766"/>
                  </a:ext>
                </a:extLst>
              </a:tr>
              <a:tr h="372418">
                <a:tc>
                  <a:txBody>
                    <a:bodyPr/>
                    <a:lstStyle/>
                    <a:p>
                      <a:pPr algn="l" fontAlgn="b"/>
                      <a:r>
                        <a:rPr lang="en-US" sz="1800" b="0" i="0" u="none" strike="noStrike">
                          <a:solidFill>
                            <a:srgbClr val="000000"/>
                          </a:solidFill>
                          <a:effectLst/>
                          <a:latin typeface="Arial" panose="020B0604020202020204" pitchFamily="34" charset="0"/>
                        </a:rPr>
                        <a:t>2210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dirty="0">
                          <a:solidFill>
                            <a:srgbClr val="000000"/>
                          </a:solidFill>
                          <a:effectLst/>
                          <a:latin typeface="Arial" panose="020B0604020202020204" pitchFamily="34" charset="0"/>
                        </a:rPr>
                        <a:t>Improvement of Instructional Services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solidFill>
                            <a:srgbClr val="000000"/>
                          </a:solidFill>
                          <a:effectLst/>
                          <a:latin typeface="Arial" panose="020B0604020202020204" pitchFamily="34" charset="0"/>
                        </a:rPr>
                        <a:t>            4.00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solidFill>
                            <a:srgbClr val="000000"/>
                          </a:solidFill>
                          <a:effectLst/>
                          <a:latin typeface="Arial" panose="020B0604020202020204" pitchFamily="34" charset="0"/>
                        </a:rPr>
                        <a:t> $                 164,526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800" b="0" i="0" u="none" strike="noStrike">
                          <a:solidFill>
                            <a:srgbClr val="000000"/>
                          </a:solidFill>
                          <a:effectLst/>
                          <a:latin typeface="Arial" panose="020B0604020202020204" pitchFamily="34" charset="0"/>
                        </a:rPr>
                        <a:t> $                       242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2904791"/>
                  </a:ext>
                </a:extLst>
              </a:tr>
              <a:tr h="372418">
                <a:tc>
                  <a:txBody>
                    <a:bodyPr/>
                    <a:lstStyle/>
                    <a:p>
                      <a:pPr algn="l" fontAlgn="b"/>
                      <a:r>
                        <a:rPr lang="en-US" sz="1800" b="0" i="0" u="none" strike="noStrike">
                          <a:solidFill>
                            <a:srgbClr val="000000"/>
                          </a:solidFill>
                          <a:effectLst/>
                          <a:latin typeface="Arial" panose="020B0604020202020204" pitchFamily="34" charset="0"/>
                        </a:rPr>
                        <a:t>2213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dirty="0">
                          <a:solidFill>
                            <a:srgbClr val="000000"/>
                          </a:solidFill>
                          <a:effectLst/>
                          <a:latin typeface="Arial" panose="020B0604020202020204" pitchFamily="34" charset="0"/>
                        </a:rPr>
                        <a:t>Instructional Staff Training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solidFill>
                            <a:srgbClr val="000000"/>
                          </a:solidFill>
                          <a:effectLst/>
                          <a:latin typeface="Arial" panose="020B060402020202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solidFill>
                            <a:srgbClr val="000000"/>
                          </a:solidFill>
                          <a:effectLst/>
                          <a:latin typeface="Arial" panose="020B0604020202020204" pitchFamily="34" charset="0"/>
                        </a:rPr>
                        <a:t> $                  48,000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800" b="0" i="0" u="none" strike="noStrike" dirty="0">
                          <a:solidFill>
                            <a:srgbClr val="000000"/>
                          </a:solidFill>
                          <a:effectLst/>
                          <a:latin typeface="Arial" panose="020B0604020202020204" pitchFamily="34" charset="0"/>
                        </a:rPr>
                        <a:t> $                         70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9330091"/>
                  </a:ext>
                </a:extLst>
              </a:tr>
              <a:tr h="372418">
                <a:tc>
                  <a:txBody>
                    <a:bodyPr/>
                    <a:lstStyle/>
                    <a:p>
                      <a:pPr algn="l" fontAlgn="b"/>
                      <a:r>
                        <a:rPr lang="en-US" sz="1800" b="0" i="0" u="none" strike="noStrike">
                          <a:solidFill>
                            <a:srgbClr val="000000"/>
                          </a:solidFill>
                          <a:effectLst/>
                          <a:latin typeface="Arial" panose="020B0604020202020204" pitchFamily="34" charset="0"/>
                        </a:rPr>
                        <a:t>2220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dirty="0">
                          <a:solidFill>
                            <a:srgbClr val="000000"/>
                          </a:solidFill>
                          <a:effectLst/>
                          <a:latin typeface="Arial" panose="020B0604020202020204" pitchFamily="34" charset="0"/>
                        </a:rPr>
                        <a:t>Educational Media Services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dirty="0">
                          <a:solidFill>
                            <a:srgbClr val="000000"/>
                          </a:solidFill>
                          <a:effectLst/>
                          <a:latin typeface="Arial" panose="020B0604020202020204" pitchFamily="34" charset="0"/>
                        </a:rPr>
                        <a:t>            1.00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dirty="0">
                          <a:solidFill>
                            <a:srgbClr val="000000"/>
                          </a:solidFill>
                          <a:effectLst/>
                          <a:latin typeface="Arial" panose="020B0604020202020204" pitchFamily="34" charset="0"/>
                        </a:rPr>
                        <a:t> $                 123,029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800" b="0" i="0" u="none" strike="noStrike" dirty="0">
                          <a:solidFill>
                            <a:srgbClr val="000000"/>
                          </a:solidFill>
                          <a:effectLst/>
                          <a:latin typeface="Arial" panose="020B0604020202020204" pitchFamily="34" charset="0"/>
                        </a:rPr>
                        <a:t> $                       181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2611051"/>
                  </a:ext>
                </a:extLst>
              </a:tr>
              <a:tr h="372418">
                <a:tc>
                  <a:txBody>
                    <a:bodyPr/>
                    <a:lstStyle/>
                    <a:p>
                      <a:pPr algn="l" fontAlgn="b"/>
                      <a:r>
                        <a:rPr lang="en-US" sz="1800" b="0" i="0" u="none" strike="noStrike">
                          <a:solidFill>
                            <a:srgbClr val="000000"/>
                          </a:solidFill>
                          <a:effectLst/>
                          <a:latin typeface="Arial" panose="020B0604020202020204" pitchFamily="34" charset="0"/>
                        </a:rPr>
                        <a:t>2400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dirty="0">
                          <a:solidFill>
                            <a:srgbClr val="000000"/>
                          </a:solidFill>
                          <a:effectLst/>
                          <a:latin typeface="Arial" panose="020B0604020202020204" pitchFamily="34" charset="0"/>
                        </a:rPr>
                        <a:t>School Administration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solidFill>
                            <a:srgbClr val="000000"/>
                          </a:solidFill>
                          <a:effectLst/>
                          <a:latin typeface="Arial" panose="020B0604020202020204" pitchFamily="34" charset="0"/>
                        </a:rPr>
                        <a:t>            8.00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dirty="0">
                          <a:solidFill>
                            <a:srgbClr val="000000"/>
                          </a:solidFill>
                          <a:effectLst/>
                          <a:latin typeface="Arial" panose="020B0604020202020204" pitchFamily="34" charset="0"/>
                        </a:rPr>
                        <a:t> $              1,036,587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800" b="0" i="0" u="none" strike="noStrike" dirty="0">
                          <a:solidFill>
                            <a:srgbClr val="000000"/>
                          </a:solidFill>
                          <a:effectLst/>
                          <a:latin typeface="Arial" panose="020B0604020202020204" pitchFamily="34" charset="0"/>
                        </a:rPr>
                        <a:t> $                    1,522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6050299"/>
                  </a:ext>
                </a:extLst>
              </a:tr>
              <a:tr h="372418">
                <a:tc>
                  <a:txBody>
                    <a:bodyPr/>
                    <a:lstStyle/>
                    <a:p>
                      <a:pPr algn="l" fontAlgn="b"/>
                      <a:r>
                        <a:rPr lang="en-US" sz="1800" b="0" i="0" u="none" strike="noStrike">
                          <a:solidFill>
                            <a:srgbClr val="000000"/>
                          </a:solidFill>
                          <a:effectLst/>
                          <a:latin typeface="Arial" panose="020B0604020202020204" pitchFamily="34" charset="0"/>
                        </a:rPr>
                        <a:t>2600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dirty="0">
                          <a:solidFill>
                            <a:srgbClr val="000000"/>
                          </a:solidFill>
                          <a:effectLst/>
                          <a:latin typeface="Arial" panose="020B0604020202020204" pitchFamily="34" charset="0"/>
                        </a:rPr>
                        <a:t>Maintenance &amp; Operations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dirty="0">
                          <a:solidFill>
                            <a:srgbClr val="000000"/>
                          </a:solidFill>
                          <a:effectLst/>
                          <a:latin typeface="Arial" panose="020B0604020202020204" pitchFamily="34" charset="0"/>
                        </a:rPr>
                        <a:t>            7.00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dirty="0">
                          <a:solidFill>
                            <a:srgbClr val="000000"/>
                          </a:solidFill>
                          <a:effectLst/>
                          <a:latin typeface="Arial" panose="020B0604020202020204" pitchFamily="34" charset="0"/>
                        </a:rPr>
                        <a:t> $                 531,304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800" b="0" i="0" u="none" strike="noStrike" dirty="0">
                          <a:solidFill>
                            <a:srgbClr val="000000"/>
                          </a:solidFill>
                          <a:effectLst/>
                          <a:latin typeface="Arial" panose="020B0604020202020204" pitchFamily="34" charset="0"/>
                        </a:rPr>
                        <a:t> $                       780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2499558"/>
                  </a:ext>
                </a:extLst>
              </a:tr>
              <a:tr h="372418">
                <a:tc>
                  <a:txBody>
                    <a:bodyPr/>
                    <a:lstStyle/>
                    <a:p>
                      <a:pPr algn="l" fontAlgn="b"/>
                      <a:r>
                        <a:rPr lang="en-US" sz="1800" b="0" i="0" u="none" strike="noStrike" dirty="0">
                          <a:solidFill>
                            <a:srgbClr val="000000"/>
                          </a:solidFill>
                          <a:effectLst/>
                          <a:latin typeface="Arial" panose="020B0604020202020204" pitchFamily="34" charset="0"/>
                        </a:rPr>
                        <a:t>2700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dirty="0">
                          <a:solidFill>
                            <a:srgbClr val="000000"/>
                          </a:solidFill>
                          <a:effectLst/>
                          <a:latin typeface="Arial" panose="020B0604020202020204" pitchFamily="34" charset="0"/>
                        </a:rPr>
                        <a:t>Transportation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solidFill>
                            <a:srgbClr val="000000"/>
                          </a:solidFill>
                          <a:effectLst/>
                          <a:latin typeface="Arial" panose="020B060402020202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dirty="0">
                          <a:solidFill>
                            <a:srgbClr val="000000"/>
                          </a:solidFill>
                          <a:effectLst/>
                          <a:latin typeface="Arial" panose="020B0604020202020204" pitchFamily="34" charset="0"/>
                        </a:rPr>
                        <a:t> $                  62,000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800" b="0" i="0" u="none" strike="noStrike" dirty="0">
                          <a:solidFill>
                            <a:srgbClr val="000000"/>
                          </a:solidFill>
                          <a:effectLst/>
                          <a:latin typeface="Arial" panose="020B0604020202020204" pitchFamily="34" charset="0"/>
                        </a:rPr>
                        <a:t> $                         91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8748362"/>
                  </a:ext>
                </a:extLst>
              </a:tr>
              <a:tr h="502764">
                <a:tc gridSpan="2">
                  <a:txBody>
                    <a:bodyPr/>
                    <a:lstStyle/>
                    <a:p>
                      <a:pPr algn="r" fontAlgn="b"/>
                      <a:r>
                        <a:rPr lang="en-US" sz="1800" b="1" i="0" u="none" strike="noStrike" dirty="0">
                          <a:solidFill>
                            <a:srgbClr val="000000"/>
                          </a:solidFill>
                          <a:effectLst/>
                          <a:latin typeface="Arial" panose="020B0604020202020204" pitchFamily="34" charset="0"/>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r>
                        <a:rPr lang="en-US" sz="1800" b="1" i="0" u="none" strike="noStrike">
                          <a:solidFill>
                            <a:srgbClr val="000000"/>
                          </a:solidFill>
                          <a:effectLst/>
                          <a:latin typeface="Arial" panose="020B0604020202020204" pitchFamily="34" charset="0"/>
                        </a:rPr>
                        <a:t>      106.75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1" i="0" u="none" strike="noStrike">
                          <a:solidFill>
                            <a:srgbClr val="000000"/>
                          </a:solidFill>
                          <a:effectLst/>
                          <a:latin typeface="Arial" panose="020B0604020202020204" pitchFamily="34" charset="0"/>
                        </a:rPr>
                        <a:t> $       10,890,506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800" b="1" i="0" u="none" strike="noStrike" dirty="0">
                          <a:solidFill>
                            <a:srgbClr val="000000"/>
                          </a:solidFill>
                          <a:effectLst/>
                          <a:latin typeface="Arial" panose="020B0604020202020204" pitchFamily="34" charset="0"/>
                        </a:rPr>
                        <a:t> $               15,992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3894845"/>
                  </a:ext>
                </a:extLst>
              </a:tr>
            </a:tbl>
          </a:graphicData>
        </a:graphic>
      </p:graphicFrame>
    </p:spTree>
    <p:extLst>
      <p:ext uri="{BB962C8B-B14F-4D97-AF65-F5344CB8AC3E}">
        <p14:creationId xmlns:p14="http://schemas.microsoft.com/office/powerpoint/2010/main" val="1199750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8FFD8E1-3F10-FA5A-EF5F-755AA6BE4902}"/>
              </a:ext>
            </a:extLst>
          </p:cNvPr>
          <p:cNvSpPr>
            <a:spLocks noGrp="1"/>
          </p:cNvSpPr>
          <p:nvPr>
            <p:ph type="sldNum" sz="quarter" idx="16"/>
          </p:nvPr>
        </p:nvSpPr>
        <p:spPr/>
        <p:txBody>
          <a:bodyPr/>
          <a:lstStyle/>
          <a:p>
            <a:fld id="{294A09A9-5501-47C1-A89A-A340965A2BE2}" type="slidenum">
              <a:rPr lang="en-US" smtClean="0"/>
              <a:pPr/>
              <a:t>16</a:t>
            </a:fld>
            <a:endParaRPr lang="en-US" dirty="0">
              <a:latin typeface="+mn-lt"/>
            </a:endParaRPr>
          </a:p>
        </p:txBody>
      </p:sp>
      <p:sp>
        <p:nvSpPr>
          <p:cNvPr id="8" name="Title 1">
            <a:extLst>
              <a:ext uri="{FF2B5EF4-FFF2-40B4-BE49-F238E27FC236}">
                <a16:creationId xmlns:a16="http://schemas.microsoft.com/office/drawing/2014/main" id="{D435A632-1786-C77A-185A-F8975B228EC3}"/>
              </a:ext>
            </a:extLst>
          </p:cNvPr>
          <p:cNvSpPr txBox="1">
            <a:spLocks/>
          </p:cNvSpPr>
          <p:nvPr/>
        </p:nvSpPr>
        <p:spPr>
          <a:xfrm>
            <a:off x="1952625" y="338269"/>
            <a:ext cx="8229600" cy="719891"/>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a:ln>
                  <a:noFill/>
                </a:ln>
                <a:solidFill>
                  <a:sysClr val="windowText" lastClr="000000"/>
                </a:solidFill>
                <a:effectLst/>
                <a:uLnTx/>
                <a:uFillTx/>
                <a:latin typeface="Calibri"/>
                <a:ea typeface="+mj-ea"/>
                <a:cs typeface="+mj-cs"/>
              </a:rPr>
              <a:t>Budget by Function (Required)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a:ln>
                  <a:noFill/>
                </a:ln>
                <a:solidFill>
                  <a:sysClr val="windowText" lastClr="000000"/>
                </a:solidFill>
                <a:effectLst/>
                <a:uLnTx/>
                <a:uFillTx/>
                <a:latin typeface="Calibri"/>
                <a:ea typeface="+mj-ea"/>
                <a:cs typeface="+mj-cs"/>
              </a:rPr>
              <a:t>*Based on Current Allocation of School Budget</a:t>
            </a:r>
          </a:p>
        </p:txBody>
      </p:sp>
      <p:pic>
        <p:nvPicPr>
          <p:cNvPr id="2049" name="Picture 1">
            <a:extLst>
              <a:ext uri="{FF2B5EF4-FFF2-40B4-BE49-F238E27FC236}">
                <a16:creationId xmlns:a16="http://schemas.microsoft.com/office/drawing/2014/main" id="{14729D4C-B70C-4A17-0D51-8030BFF256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4790" y="1058160"/>
            <a:ext cx="8945412" cy="5714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646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79C466-2CA8-D8B4-8F85-2B6F48BAB9A8}"/>
              </a:ext>
            </a:extLst>
          </p:cNvPr>
          <p:cNvSpPr>
            <a:spLocks noGrp="1"/>
          </p:cNvSpPr>
          <p:nvPr>
            <p:ph type="title"/>
          </p:nvPr>
        </p:nvSpPr>
        <p:spPr>
          <a:xfrm>
            <a:off x="3563725" y="2748951"/>
            <a:ext cx="4800600" cy="768096"/>
          </a:xfrm>
        </p:spPr>
        <p:txBody>
          <a:bodyPr/>
          <a:lstStyle/>
          <a:p>
            <a:r>
              <a:rPr lang="en-US" dirty="0"/>
              <a:t>Discussion of reserve and Holdback funds</a:t>
            </a:r>
          </a:p>
        </p:txBody>
      </p:sp>
      <p:sp>
        <p:nvSpPr>
          <p:cNvPr id="2" name="Slide Number Placeholder 1">
            <a:extLst>
              <a:ext uri="{FF2B5EF4-FFF2-40B4-BE49-F238E27FC236}">
                <a16:creationId xmlns:a16="http://schemas.microsoft.com/office/drawing/2014/main" id="{266E6468-A7EC-EA64-E634-725A4419F72F}"/>
              </a:ext>
            </a:extLst>
          </p:cNvPr>
          <p:cNvSpPr>
            <a:spLocks noGrp="1"/>
          </p:cNvSpPr>
          <p:nvPr>
            <p:ph type="sldNum" sz="quarter" idx="4294967295"/>
          </p:nvPr>
        </p:nvSpPr>
        <p:spPr>
          <a:xfrm>
            <a:off x="9926638" y="457200"/>
            <a:ext cx="741362" cy="274638"/>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13316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879898101"/>
              </p:ext>
            </p:extLst>
          </p:nvPr>
        </p:nvGraphicFramePr>
        <p:xfrm>
          <a:off x="3640678" y="1240623"/>
          <a:ext cx="8094122" cy="4615320"/>
        </p:xfrm>
        <a:graphic>
          <a:graphicData uri="http://schemas.openxmlformats.org/drawingml/2006/table">
            <a:tbl>
              <a:tblPr firstRow="1" bandRow="1">
                <a:tableStyleId>{93296810-A885-4BE3-A3E7-6D5BEEA58F35}</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732177">
                <a:tc>
                  <a:txBody>
                    <a:bodyPr/>
                    <a:lstStyle/>
                    <a:p>
                      <a:pPr algn="l"/>
                      <a:r>
                        <a:rPr lang="en-US" sz="1100" b="0" dirty="0">
                          <a:solidFill>
                            <a:srgbClr val="FF0000"/>
                          </a:solidFill>
                        </a:rPr>
                        <a:t>Increase</a:t>
                      </a:r>
                      <a:r>
                        <a:rPr lang="en-US" sz="1100" b="0" baseline="0" dirty="0">
                          <a:solidFill>
                            <a:srgbClr val="FF0000"/>
                          </a:solidFill>
                        </a:rPr>
                        <a:t> level of rigor and relevance (example- please remove)</a:t>
                      </a:r>
                      <a:endParaRPr lang="en-US" sz="1100" b="0" i="1" dirty="0">
                        <a:solidFill>
                          <a:srgbClr val="FF0000"/>
                        </a:solidFill>
                      </a:endParaRP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0" kern="1200" dirty="0">
                          <a:solidFill>
                            <a:srgbClr val="FF0000"/>
                          </a:solidFill>
                        </a:rPr>
                        <a:t>Fostering Academic Excellence for All </a:t>
                      </a: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dirty="0">
                          <a:solidFill>
                            <a:srgbClr val="FF0000"/>
                          </a:solidFill>
                        </a:rPr>
                        <a:t>Implementation</a:t>
                      </a:r>
                      <a:r>
                        <a:rPr lang="en-US" sz="1100" b="0" kern="1200" baseline="0" dirty="0">
                          <a:solidFill>
                            <a:srgbClr val="FF0000"/>
                          </a:solidFill>
                        </a:rPr>
                        <a:t> of guided reading training for all staff </a:t>
                      </a: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kern="1200" dirty="0">
                          <a:solidFill>
                            <a:srgbClr val="FF0000"/>
                          </a:solidFill>
                        </a:rPr>
                        <a:t>Purchase an additional Teacher</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kern="1200"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dirty="0">
                          <a:solidFill>
                            <a:srgbClr val="FF0000"/>
                          </a:solidFill>
                        </a:rPr>
                        <a:t>$84, 134</a:t>
                      </a:r>
                    </a:p>
                    <a:p>
                      <a:pPr marL="0" algn="l" defTabSz="685800" rtl="0" eaLnBrk="1" latinLnBrk="0" hangingPunct="1"/>
                      <a:endParaRPr lang="en-US" sz="1100" b="0" kern="1200"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2"/>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6832"/>
            <a:ext cx="8772524" cy="92333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Century Schoolbook"/>
                <a:ea typeface="+mn-ea"/>
                <a:cs typeface="+mn-cs"/>
              </a:rPr>
              <a:t>Plan for </a:t>
            </a:r>
            <a:r>
              <a:rPr lang="en-US" sz="2700" b="1" dirty="0">
                <a:solidFill>
                  <a:prstClr val="black"/>
                </a:solidFill>
                <a:latin typeface="Century Schoolbook"/>
              </a:rPr>
              <a:t>FY25</a:t>
            </a:r>
            <a:r>
              <a:rPr kumimoji="0" lang="en-US" sz="2700" b="1" i="0" u="none" strike="noStrike" kern="1200" cap="none" spc="0" normalizeH="0" baseline="0" noProof="0" dirty="0">
                <a:ln>
                  <a:noFill/>
                </a:ln>
                <a:solidFill>
                  <a:prstClr val="black"/>
                </a:solidFill>
                <a:effectLst/>
                <a:uLnTx/>
                <a:uFillTx/>
                <a:latin typeface="Century Schoolbook"/>
                <a:ea typeface="+mn-ea"/>
                <a:cs typeface="+mn-cs"/>
              </a:rPr>
              <a:t> Leveling Reserve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Century Schoolbook"/>
                <a:ea typeface="+mn-ea"/>
                <a:cs typeface="+mn-cs"/>
              </a:rPr>
              <a:t>$116,024</a:t>
            </a:r>
          </a:p>
        </p:txBody>
      </p:sp>
    </p:spTree>
    <p:extLst>
      <p:ext uri="{BB962C8B-B14F-4D97-AF65-F5344CB8AC3E}">
        <p14:creationId xmlns:p14="http://schemas.microsoft.com/office/powerpoint/2010/main" val="2771567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745707188"/>
              </p:ext>
            </p:extLst>
          </p:nvPr>
        </p:nvGraphicFramePr>
        <p:xfrm>
          <a:off x="3640678" y="1240623"/>
          <a:ext cx="8094122" cy="4615320"/>
        </p:xfrm>
        <a:graphic>
          <a:graphicData uri="http://schemas.openxmlformats.org/drawingml/2006/table">
            <a:tbl>
              <a:tblPr firstRow="1" bandRow="1">
                <a:tableStyleId>{F5AB1C69-6EDB-4FF4-983F-18BD219EF322}</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732177">
                <a:tc>
                  <a:txBody>
                    <a:bodyPr/>
                    <a:lstStyle/>
                    <a:p>
                      <a:pPr algn="l"/>
                      <a:r>
                        <a:rPr lang="en-US" sz="1100" b="0" dirty="0">
                          <a:solidFill>
                            <a:srgbClr val="FF0000"/>
                          </a:solidFill>
                        </a:rPr>
                        <a:t>Increase</a:t>
                      </a:r>
                      <a:r>
                        <a:rPr lang="en-US" sz="1100" b="0" baseline="0" dirty="0">
                          <a:solidFill>
                            <a:srgbClr val="FF0000"/>
                          </a:solidFill>
                        </a:rPr>
                        <a:t> level of rigor and relevance (example- please remove)</a:t>
                      </a:r>
                      <a:endParaRPr lang="en-US" sz="1100" b="0" i="1" dirty="0">
                        <a:solidFill>
                          <a:srgbClr val="FF0000"/>
                        </a:solidFill>
                      </a:endParaRP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0" kern="1200" dirty="0">
                          <a:solidFill>
                            <a:srgbClr val="FF0000"/>
                          </a:solidFill>
                        </a:rPr>
                        <a:t>Fostering Academic Excellence for All </a:t>
                      </a: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dirty="0">
                          <a:solidFill>
                            <a:srgbClr val="FF0000"/>
                          </a:solidFill>
                        </a:rPr>
                        <a:t>Implementation</a:t>
                      </a:r>
                      <a:r>
                        <a:rPr lang="en-US" sz="1100" b="0" kern="1200" baseline="0" dirty="0">
                          <a:solidFill>
                            <a:srgbClr val="FF0000"/>
                          </a:solidFill>
                        </a:rPr>
                        <a:t> of guided reading training for all staff </a:t>
                      </a: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kern="1200" dirty="0">
                          <a:solidFill>
                            <a:srgbClr val="FF0000"/>
                          </a:solidFill>
                        </a:rPr>
                        <a:t>Purchase an additional Teacher</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kern="1200"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dirty="0">
                          <a:solidFill>
                            <a:srgbClr val="FF0000"/>
                          </a:solidFill>
                        </a:rPr>
                        <a:t>$84, 134</a:t>
                      </a:r>
                    </a:p>
                    <a:p>
                      <a:pPr marL="0" algn="l" defTabSz="685800" rtl="0" eaLnBrk="1" latinLnBrk="0" hangingPunct="1"/>
                      <a:endParaRPr lang="en-US" sz="1100" b="0" kern="1200"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2"/>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24379"/>
            <a:ext cx="8772524" cy="40011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Schoolbook"/>
                <a:ea typeface="+mn-ea"/>
                <a:cs typeface="+mn-cs"/>
              </a:rPr>
              <a:t>Plan for </a:t>
            </a:r>
            <a:r>
              <a:rPr lang="en-US" sz="2000" b="1" dirty="0">
                <a:solidFill>
                  <a:prstClr val="black"/>
                </a:solidFill>
                <a:latin typeface="Century Schoolbook"/>
              </a:rPr>
              <a:t>FY25</a:t>
            </a:r>
            <a:r>
              <a:rPr kumimoji="0" lang="en-US" sz="2000" b="1" i="0" u="none" strike="noStrike" kern="1200" cap="none" spc="0" normalizeH="0" baseline="0" noProof="0" dirty="0">
                <a:ln>
                  <a:noFill/>
                </a:ln>
                <a:solidFill>
                  <a:prstClr val="black"/>
                </a:solidFill>
                <a:effectLst/>
                <a:uLnTx/>
                <a:uFillTx/>
                <a:latin typeface="Century Schoolbook"/>
                <a:ea typeface="+mn-ea"/>
                <a:cs typeface="+mn-cs"/>
              </a:rPr>
              <a:t> Title I Holdback $69,741</a:t>
            </a:r>
          </a:p>
        </p:txBody>
      </p:sp>
    </p:spTree>
    <p:extLst>
      <p:ext uri="{BB962C8B-B14F-4D97-AF65-F5344CB8AC3E}">
        <p14:creationId xmlns:p14="http://schemas.microsoft.com/office/powerpoint/2010/main" val="564912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724" y="344424"/>
            <a:ext cx="8003286" cy="768096"/>
          </a:xfrm>
        </p:spPr>
        <p:txBody>
          <a:bodyPr anchor="t">
            <a:noAutofit/>
          </a:bodyPr>
          <a:lstStyle/>
          <a:p>
            <a:r>
              <a:rPr lang="en-US" sz="4800"/>
              <a:t>Norms</a:t>
            </a:r>
          </a:p>
        </p:txBody>
      </p:sp>
      <p:sp>
        <p:nvSpPr>
          <p:cNvPr id="4" name="Slide Number Placeholder 3"/>
          <p:cNvSpPr>
            <a:spLocks noGrp="1"/>
          </p:cNvSpPr>
          <p:nvPr>
            <p:ph type="sldNum" sz="quarter" idx="12"/>
          </p:nvPr>
        </p:nvSpPr>
        <p:spPr>
          <a:xfrm>
            <a:off x="9733026" y="457200"/>
            <a:ext cx="740664" cy="274320"/>
          </a:xfrm>
        </p:spPr>
        <p:txBody>
          <a:bodyPr anchor="ct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600"/>
                </a:spcAft>
                <a:buClrTx/>
                <a:buSzTx/>
                <a:buFontTx/>
                <a:buNone/>
                <a:tabLst/>
                <a:defRPr/>
              </a:pPr>
              <a:t>2</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graphicFrame>
        <p:nvGraphicFramePr>
          <p:cNvPr id="6" name="Content Placeholder 2">
            <a:extLst>
              <a:ext uri="{FF2B5EF4-FFF2-40B4-BE49-F238E27FC236}">
                <a16:creationId xmlns:a16="http://schemas.microsoft.com/office/drawing/2014/main" id="{64119F18-171B-44BC-1A34-FB216F4D9923}"/>
              </a:ext>
            </a:extLst>
          </p:cNvPr>
          <p:cNvGraphicFramePr>
            <a:graphicFrameLocks noGrp="1"/>
          </p:cNvGraphicFramePr>
          <p:nvPr>
            <p:ph sz="half" idx="1"/>
          </p:nvPr>
        </p:nvGraphicFramePr>
        <p:xfrm>
          <a:off x="1338834" y="1171575"/>
          <a:ext cx="10053066" cy="5229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0696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3173691" y="347472"/>
            <a:ext cx="6922809" cy="768096"/>
          </a:xfrm>
        </p:spPr>
        <p:txBody>
          <a:bodyPr rtlCol="0" anchor="t">
            <a:normAutofit/>
          </a:bodyPr>
          <a:lstStyle/>
          <a:p>
            <a:pPr>
              <a:lnSpc>
                <a:spcPct val="90000"/>
              </a:lnSpc>
            </a:pPr>
            <a:r>
              <a:rPr lang="en-US" sz="2300" dirty="0"/>
              <a:t>Questions for the GO Team to Consider and Discuss</a:t>
            </a:r>
          </a:p>
        </p:txBody>
      </p:sp>
      <p:sp>
        <p:nvSpPr>
          <p:cNvPr id="2" name="Slide Number Placeholder 1"/>
          <p:cNvSpPr>
            <a:spLocks noGrp="1"/>
          </p:cNvSpPr>
          <p:nvPr>
            <p:ph type="sldNum" sz="quarter" idx="12"/>
          </p:nvPr>
        </p:nvSpPr>
        <p:spPr>
          <a:xfrm>
            <a:off x="9733026" y="457200"/>
            <a:ext cx="740664" cy="274320"/>
          </a:xfrm>
        </p:spPr>
        <p:txBody>
          <a:bodyPr anchor="ct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600"/>
                </a:spcAft>
                <a:buClrTx/>
                <a:buSzTx/>
                <a:buFontTx/>
                <a:buNone/>
                <a:tabLst/>
                <a:defRPr/>
              </a:pPr>
              <a:t>20</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graphicFrame>
        <p:nvGraphicFramePr>
          <p:cNvPr id="11" name="Subtitle 2">
            <a:extLst>
              <a:ext uri="{FF2B5EF4-FFF2-40B4-BE49-F238E27FC236}">
                <a16:creationId xmlns:a16="http://schemas.microsoft.com/office/drawing/2014/main" id="{C5A6AE92-56F4-6F3E-B7F1-02E433D42BDE}"/>
              </a:ext>
            </a:extLst>
          </p:cNvPr>
          <p:cNvGraphicFramePr>
            <a:graphicFrameLocks noGrp="1"/>
          </p:cNvGraphicFramePr>
          <p:nvPr>
            <p:ph sz="half" idx="1"/>
          </p:nvPr>
        </p:nvGraphicFramePr>
        <p:xfrm>
          <a:off x="1928621" y="1409700"/>
          <a:ext cx="9777604" cy="5128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5423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Close-up of stacked books">
            <a:extLst>
              <a:ext uri="{FF2B5EF4-FFF2-40B4-BE49-F238E27FC236}">
                <a16:creationId xmlns:a16="http://schemas.microsoft.com/office/drawing/2014/main" id="{12F007AF-B3B3-4BBC-9990-D46E31738B7C}"/>
              </a:ext>
            </a:extLst>
          </p:cNvPr>
          <p:cNvPicPr>
            <a:picLocks noGrp="1" noChangeAspect="1"/>
          </p:cNvPicPr>
          <p:nvPr>
            <p:ph type="pic" sz="quarter" idx="13"/>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flipH="1">
            <a:off x="0" y="0"/>
            <a:ext cx="12192000" cy="6858000"/>
          </a:xfrm>
        </p:spPr>
      </p:pic>
      <p:sp>
        <p:nvSpPr>
          <p:cNvPr id="2" name="Title 1">
            <a:extLst>
              <a:ext uri="{FF2B5EF4-FFF2-40B4-BE49-F238E27FC236}">
                <a16:creationId xmlns:a16="http://schemas.microsoft.com/office/drawing/2014/main" id="{A8704A28-E62C-2E4A-A2A4-AD85CB6126A2}"/>
              </a:ext>
            </a:extLst>
          </p:cNvPr>
          <p:cNvSpPr>
            <a:spLocks noGrp="1"/>
          </p:cNvSpPr>
          <p:nvPr>
            <p:ph type="title"/>
          </p:nvPr>
        </p:nvSpPr>
        <p:spPr>
          <a:xfrm>
            <a:off x="6409347" y="3045437"/>
            <a:ext cx="5726074" cy="610863"/>
          </a:xfrm>
        </p:spPr>
        <p:txBody>
          <a:bodyPr>
            <a:noAutofit/>
          </a:bodyPr>
          <a:lstStyle/>
          <a:p>
            <a:r>
              <a:rPr lang="en-US" sz="8000" dirty="0">
                <a:ln>
                  <a:solidFill>
                    <a:schemeClr val="bg2"/>
                  </a:solidFill>
                </a:ln>
              </a:rPr>
              <a:t>Questions?</a:t>
            </a:r>
          </a:p>
        </p:txBody>
      </p:sp>
      <p:cxnSp>
        <p:nvCxnSpPr>
          <p:cNvPr id="6" name="Straight Connector 5">
            <a:extLst>
              <a:ext uri="{FF2B5EF4-FFF2-40B4-BE49-F238E27FC236}">
                <a16:creationId xmlns:a16="http://schemas.microsoft.com/office/drawing/2014/main" id="{4D6EE753-BEBB-4348-896E-73627FDDCF64}"/>
              </a:ext>
              <a:ext uri="{C183D7F6-B498-43B3-948B-1728B52AA6E4}">
                <adec:decorative xmlns:adec="http://schemas.microsoft.com/office/drawing/2017/decorative" val="1"/>
              </a:ext>
            </a:extLst>
          </p:cNvPr>
          <p:cNvCxnSpPr>
            <a:cxnSpLocks/>
          </p:cNvCxnSpPr>
          <p:nvPr/>
        </p:nvCxnSpPr>
        <p:spPr>
          <a:xfrm>
            <a:off x="7194680"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22294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728DC-195E-4A4E-AEBA-5E0D1DB03B76}"/>
              </a:ext>
            </a:extLst>
          </p:cNvPr>
          <p:cNvSpPr>
            <a:spLocks noGrp="1"/>
          </p:cNvSpPr>
          <p:nvPr>
            <p:ph type="title"/>
          </p:nvPr>
        </p:nvSpPr>
        <p:spPr>
          <a:xfrm>
            <a:off x="1587865" y="1980844"/>
            <a:ext cx="5829885" cy="3289971"/>
          </a:xfrm>
        </p:spPr>
        <p:txBody>
          <a:bodyPr>
            <a:noAutofit/>
          </a:bodyPr>
          <a:lstStyle/>
          <a:p>
            <a:r>
              <a:rPr lang="en-US" sz="3000" dirty="0">
                <a:solidFill>
                  <a:schemeClr val="bg2"/>
                </a:solidFill>
                <a:latin typeface="Tenorite" panose="00000500000000000000" pitchFamily="2" charset="0"/>
              </a:rPr>
              <a:t>The GO Team needs to </a:t>
            </a:r>
            <a:r>
              <a:rPr lang="en-US" sz="3000" b="1" dirty="0">
                <a:solidFill>
                  <a:schemeClr val="accent3"/>
                </a:solidFill>
                <a:latin typeface="Tenorite" panose="00000500000000000000" pitchFamily="2" charset="0"/>
              </a:rPr>
              <a:t>TAKE ACTION (vote)</a:t>
            </a:r>
            <a:r>
              <a:rPr lang="en-US" sz="3000" dirty="0">
                <a:solidFill>
                  <a:schemeClr val="bg2"/>
                </a:solidFill>
                <a:latin typeface="Tenorite" panose="00000500000000000000" pitchFamily="2" charset="0"/>
              </a:rPr>
              <a:t> on the presented budget. After the motion and a second, the GO Team may have additional discussion. Once discussion is concluded, the GO Team will vote.</a:t>
            </a:r>
          </a:p>
        </p:txBody>
      </p:sp>
      <p:sp>
        <p:nvSpPr>
          <p:cNvPr id="4" name="Title 1">
            <a:extLst>
              <a:ext uri="{FF2B5EF4-FFF2-40B4-BE49-F238E27FC236}">
                <a16:creationId xmlns:a16="http://schemas.microsoft.com/office/drawing/2014/main" id="{DC362551-B8E5-F415-BE86-46FB0F12D33B}"/>
              </a:ext>
            </a:extLst>
          </p:cNvPr>
          <p:cNvSpPr txBox="1">
            <a:spLocks/>
          </p:cNvSpPr>
          <p:nvPr/>
        </p:nvSpPr>
        <p:spPr>
          <a:xfrm>
            <a:off x="486159" y="412939"/>
            <a:ext cx="8555992" cy="610863"/>
          </a:xfrm>
          <a:prstGeom prst="rect">
            <a:avLst/>
          </a:prstGeom>
          <a:ln>
            <a:noFill/>
          </a:ln>
        </p:spPr>
        <p:txBody>
          <a:bodyPr vert="horz" lIns="0" tIns="0" rIns="0" bIns="0" rtlCol="0" anchor="t" anchorCtr="0">
            <a:noAutofit/>
          </a:bodyPr>
          <a:lstStyle>
            <a:lvl1pPr algn="l" defTabSz="914400" rtl="0" eaLnBrk="1" latinLnBrk="0" hangingPunct="1">
              <a:lnSpc>
                <a:spcPct val="100000"/>
              </a:lnSpc>
              <a:spcBef>
                <a:spcPct val="0"/>
              </a:spcBef>
              <a:buNone/>
              <a:defRPr sz="2800" b="0" i="0" kern="1200" spc="100" baseline="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chemeClr val="tx2"/>
                </a:solidFill>
                <a:latin typeface="+mj-lt"/>
              </a:rPr>
              <a:t>Action on the Budget</a:t>
            </a:r>
          </a:p>
        </p:txBody>
      </p:sp>
    </p:spTree>
    <p:extLst>
      <p:ext uri="{BB962C8B-B14F-4D97-AF65-F5344CB8AC3E}">
        <p14:creationId xmlns:p14="http://schemas.microsoft.com/office/powerpoint/2010/main" val="2607273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a:xfrm>
            <a:off x="6881986" y="1700613"/>
            <a:ext cx="3390059" cy="1196411"/>
          </a:xfrm>
        </p:spPr>
        <p:txBody>
          <a:bodyPr>
            <a:normAutofit fontScale="90000"/>
          </a:bodyPr>
          <a:lstStyle/>
          <a:p>
            <a:r>
              <a:rPr lang="en-US" dirty="0"/>
              <a:t>Security Grant </a:t>
            </a:r>
            <a:br>
              <a:rPr lang="en-US" dirty="0"/>
            </a:br>
            <a:r>
              <a:rPr lang="en-US" dirty="0"/>
              <a:t>Survey</a:t>
            </a:r>
          </a:p>
        </p:txBody>
      </p:sp>
      <p:pic>
        <p:nvPicPr>
          <p:cNvPr id="13" name="Picture Placeholder 12">
            <a:extLst>
              <a:ext uri="{FF2B5EF4-FFF2-40B4-BE49-F238E27FC236}">
                <a16:creationId xmlns:a16="http://schemas.microsoft.com/office/drawing/2014/main" id="{EC944911-7CDD-41CC-A7F0-5B0CF85D545C}"/>
              </a:ext>
              <a:ext uri="{C183D7F6-B498-43B3-948B-1728B52AA6E4}">
                <adec:decorative xmlns:adec="http://schemas.microsoft.com/office/drawing/2017/decorative" val="0"/>
              </a:ext>
            </a:extLst>
          </p:cNvPr>
          <p:cNvPicPr>
            <a:picLocks noGrp="1" noChangeAspect="1"/>
          </p:cNvPicPr>
          <p:nvPr>
            <p:ph type="pic" sz="quarter" idx="13"/>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16667" r="16667"/>
          <a:stretch/>
        </p:blipFill>
        <p:spPr/>
      </p:pic>
    </p:spTree>
    <p:extLst>
      <p:ext uri="{BB962C8B-B14F-4D97-AF65-F5344CB8AC3E}">
        <p14:creationId xmlns:p14="http://schemas.microsoft.com/office/powerpoint/2010/main" val="1862847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A0DFDC90-8C98-6D6A-A96F-505AC4D1FE0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6CC2045-DC0D-A5A0-0AA4-5AE6E2A84E7B}"/>
              </a:ext>
            </a:extLst>
          </p:cNvPr>
          <p:cNvSpPr>
            <a:spLocks noGrp="1"/>
          </p:cNvSpPr>
          <p:nvPr>
            <p:ph type="title"/>
          </p:nvPr>
        </p:nvSpPr>
        <p:spPr>
          <a:xfrm>
            <a:off x="2914951" y="2604034"/>
            <a:ext cx="8306370" cy="1227425"/>
          </a:xfrm>
        </p:spPr>
        <p:txBody>
          <a:bodyPr>
            <a:noAutofit/>
          </a:bodyPr>
          <a:lstStyle/>
          <a:p>
            <a:r>
              <a:rPr lang="en-US" sz="8800" dirty="0">
                <a:ln>
                  <a:solidFill>
                    <a:schemeClr val="bg2"/>
                  </a:solidFill>
                </a:ln>
              </a:rPr>
              <a:t>Announcements</a:t>
            </a:r>
          </a:p>
        </p:txBody>
      </p:sp>
    </p:spTree>
    <p:extLst>
      <p:ext uri="{BB962C8B-B14F-4D97-AF65-F5344CB8AC3E}">
        <p14:creationId xmlns:p14="http://schemas.microsoft.com/office/powerpoint/2010/main" val="3450411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67" name="Rectangle 166">
            <a:extLst>
              <a:ext uri="{FF2B5EF4-FFF2-40B4-BE49-F238E27FC236}">
                <a16:creationId xmlns:a16="http://schemas.microsoft.com/office/drawing/2014/main" id="{39075C4D-3F29-F22A-2966-5DE9E0CE28F2}"/>
              </a:ext>
            </a:extLst>
          </p:cNvPr>
          <p:cNvSpPr/>
          <p:nvPr/>
        </p:nvSpPr>
        <p:spPr>
          <a:xfrm>
            <a:off x="134224" y="2663019"/>
            <a:ext cx="11898385" cy="2739492"/>
          </a:xfrm>
          <a:prstGeom prst="rect">
            <a:avLst/>
          </a:prstGeom>
          <a:solidFill>
            <a:srgbClr val="B7F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TextBox 18">
            <a:extLst>
              <a:ext uri="{FF2B5EF4-FFF2-40B4-BE49-F238E27FC236}">
                <a16:creationId xmlns:a16="http://schemas.microsoft.com/office/drawing/2014/main" id="{57F25E07-27BB-03C7-0BD4-E1D1DC4D8AC2}"/>
              </a:ext>
            </a:extLst>
          </p:cNvPr>
          <p:cNvSpPr txBox="1"/>
          <p:nvPr/>
        </p:nvSpPr>
        <p:spPr>
          <a:xfrm>
            <a:off x="234892" y="5691662"/>
            <a:ext cx="11797717"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To learn more about the APS Student Calendar development process, visit </a:t>
            </a:r>
            <a:r>
              <a:rPr kumimoji="0" lang="en-US" sz="12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hlinkClick r:id="rId3"/>
              </a:rPr>
              <a:t>https://www.atlantapublicschools.us/Page/71713</a:t>
            </a:r>
            <a:endParaRPr kumimoji="0" lang="en-US" sz="12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p:txBody>
      </p:sp>
      <p:sp>
        <p:nvSpPr>
          <p:cNvPr id="21" name="TextBox 20">
            <a:extLst>
              <a:ext uri="{FF2B5EF4-FFF2-40B4-BE49-F238E27FC236}">
                <a16:creationId xmlns:a16="http://schemas.microsoft.com/office/drawing/2014/main" id="{13D45AA1-ED8E-E8A3-E7E3-54D9B433795D}"/>
              </a:ext>
            </a:extLst>
          </p:cNvPr>
          <p:cNvSpPr txBox="1"/>
          <p:nvPr/>
        </p:nvSpPr>
        <p:spPr>
          <a:xfrm>
            <a:off x="9156590" y="4764759"/>
            <a:ext cx="252928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https://survey.co1.qualtrics.com/jfe/form/SV_0VrymDxIIaygE9E</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pic>
        <p:nvPicPr>
          <p:cNvPr id="23" name="Picture 22">
            <a:hlinkClick r:id="rId4"/>
            <a:extLst>
              <a:ext uri="{FF2B5EF4-FFF2-40B4-BE49-F238E27FC236}">
                <a16:creationId xmlns:a16="http://schemas.microsoft.com/office/drawing/2014/main" id="{D83021B4-6DA9-2254-2849-655FB9E37397}"/>
              </a:ext>
            </a:extLst>
          </p:cNvPr>
          <p:cNvPicPr>
            <a:picLocks noChangeAspect="1"/>
          </p:cNvPicPr>
          <p:nvPr/>
        </p:nvPicPr>
        <p:blipFill>
          <a:blip r:embed="rId5"/>
          <a:stretch>
            <a:fillRect/>
          </a:stretch>
        </p:blipFill>
        <p:spPr>
          <a:xfrm>
            <a:off x="9295003" y="2764469"/>
            <a:ext cx="2038524" cy="2011701"/>
          </a:xfrm>
          <a:prstGeom prst="rect">
            <a:avLst/>
          </a:prstGeom>
        </p:spPr>
      </p:pic>
      <p:sp>
        <p:nvSpPr>
          <p:cNvPr id="27" name="TextBox 26">
            <a:extLst>
              <a:ext uri="{FF2B5EF4-FFF2-40B4-BE49-F238E27FC236}">
                <a16:creationId xmlns:a16="http://schemas.microsoft.com/office/drawing/2014/main" id="{9DD160A3-9496-E830-6BC2-88FC1D3A6BDD}"/>
              </a:ext>
            </a:extLst>
          </p:cNvPr>
          <p:cNvSpPr txBox="1"/>
          <p:nvPr/>
        </p:nvSpPr>
        <p:spPr>
          <a:xfrm>
            <a:off x="2147582" y="79421"/>
            <a:ext cx="770948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80A3"/>
                </a:solidFill>
                <a:effectLst/>
                <a:uLnTx/>
                <a:uFillTx/>
                <a:latin typeface="Century Schoolbook" panose="02040604050505020304" pitchFamily="18" charset="0"/>
                <a:ea typeface="+mn-ea"/>
                <a:cs typeface="+mn-cs"/>
              </a:rPr>
              <a:t>Provide Your Feedback on the Final APS Student Calendar Survey</a:t>
            </a:r>
          </a:p>
        </p:txBody>
      </p:sp>
      <p:sp>
        <p:nvSpPr>
          <p:cNvPr id="29" name="TextBox 28">
            <a:extLst>
              <a:ext uri="{FF2B5EF4-FFF2-40B4-BE49-F238E27FC236}">
                <a16:creationId xmlns:a16="http://schemas.microsoft.com/office/drawing/2014/main" id="{4372BA9B-9CD0-E62F-29F1-E36014A739FB}"/>
              </a:ext>
            </a:extLst>
          </p:cNvPr>
          <p:cNvSpPr txBox="1"/>
          <p:nvPr/>
        </p:nvSpPr>
        <p:spPr>
          <a:xfrm>
            <a:off x="226503" y="1001888"/>
            <a:ext cx="11797717"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Atlanta Public Schools has used widespread community engagement to create two calendar options for the following school years: SY 25-26, SY 26-27, and SY 27-28.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Your feedback through this survey is valuable and will be another important piece of information that the Superintendent and the APS School Board of Education will use to make a final decision about our future school calendars. </a:t>
            </a:r>
            <a:endParaRPr kumimoji="0" lang="en-US" sz="16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p:txBody>
      </p:sp>
      <p:sp>
        <p:nvSpPr>
          <p:cNvPr id="160" name="TextBox 159">
            <a:extLst>
              <a:ext uri="{FF2B5EF4-FFF2-40B4-BE49-F238E27FC236}">
                <a16:creationId xmlns:a16="http://schemas.microsoft.com/office/drawing/2014/main" id="{96285224-5555-5911-9D5A-C8FC8C68FFAE}"/>
              </a:ext>
            </a:extLst>
          </p:cNvPr>
          <p:cNvSpPr txBox="1"/>
          <p:nvPr/>
        </p:nvSpPr>
        <p:spPr>
          <a:xfrm>
            <a:off x="1023457" y="3108012"/>
            <a:ext cx="668182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HOW: </a:t>
            </a:r>
            <a:r>
              <a:rPr kumimoji="0" lang="en-US" sz="18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Scan the QR code or click the link for a quick survey. </a:t>
            </a:r>
          </a:p>
        </p:txBody>
      </p:sp>
      <p:sp>
        <p:nvSpPr>
          <p:cNvPr id="164" name="TextBox 163">
            <a:extLst>
              <a:ext uri="{FF2B5EF4-FFF2-40B4-BE49-F238E27FC236}">
                <a16:creationId xmlns:a16="http://schemas.microsoft.com/office/drawing/2014/main" id="{54F72809-6FC1-D4D6-557A-75A2AAF1BD45}"/>
              </a:ext>
            </a:extLst>
          </p:cNvPr>
          <p:cNvSpPr txBox="1"/>
          <p:nvPr/>
        </p:nvSpPr>
        <p:spPr>
          <a:xfrm>
            <a:off x="1027648" y="3699356"/>
            <a:ext cx="747878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WHO: </a:t>
            </a:r>
            <a:r>
              <a:rPr kumimoji="0" lang="en-US" sz="18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All stakeholders, including students, staff, families,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            and community members.</a:t>
            </a:r>
          </a:p>
        </p:txBody>
      </p:sp>
      <p:sp>
        <p:nvSpPr>
          <p:cNvPr id="166" name="TextBox 165">
            <a:extLst>
              <a:ext uri="{FF2B5EF4-FFF2-40B4-BE49-F238E27FC236}">
                <a16:creationId xmlns:a16="http://schemas.microsoft.com/office/drawing/2014/main" id="{5D7FE446-6C04-BDC9-F00C-085CB9DB60EB}"/>
              </a:ext>
            </a:extLst>
          </p:cNvPr>
          <p:cNvSpPr txBox="1"/>
          <p:nvPr/>
        </p:nvSpPr>
        <p:spPr>
          <a:xfrm>
            <a:off x="897622" y="4559309"/>
            <a:ext cx="725647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WHEN: Open from Mon, February 19th to Fri, March 15th</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8">
          <a:extLst>
            <a:ext uri="{FF2B5EF4-FFF2-40B4-BE49-F238E27FC236}">
              <a16:creationId xmlns:a16="http://schemas.microsoft.com/office/drawing/2014/main" id="{B4E1183B-61D3-D519-2F7E-5F8200A33FD0}"/>
            </a:ext>
          </a:extLst>
        </p:cNvPr>
        <p:cNvGrpSpPr/>
        <p:nvPr/>
      </p:nvGrpSpPr>
      <p:grpSpPr>
        <a:xfrm>
          <a:off x="0" y="0"/>
          <a:ext cx="0" cy="0"/>
          <a:chOff x="0" y="0"/>
          <a:chExt cx="0" cy="0"/>
        </a:xfrm>
      </p:grpSpPr>
      <p:sp>
        <p:nvSpPr>
          <p:cNvPr id="167" name="Rectangle 166">
            <a:extLst>
              <a:ext uri="{FF2B5EF4-FFF2-40B4-BE49-F238E27FC236}">
                <a16:creationId xmlns:a16="http://schemas.microsoft.com/office/drawing/2014/main" id="{3521DAE7-AE04-AA2C-1F0B-04B7115CA568}"/>
              </a:ext>
            </a:extLst>
          </p:cNvPr>
          <p:cNvSpPr/>
          <p:nvPr/>
        </p:nvSpPr>
        <p:spPr>
          <a:xfrm>
            <a:off x="134224" y="2663019"/>
            <a:ext cx="11898385" cy="2739492"/>
          </a:xfrm>
          <a:prstGeom prst="rect">
            <a:avLst/>
          </a:prstGeom>
          <a:solidFill>
            <a:srgbClr val="B7F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TextBox 18">
            <a:extLst>
              <a:ext uri="{FF2B5EF4-FFF2-40B4-BE49-F238E27FC236}">
                <a16:creationId xmlns:a16="http://schemas.microsoft.com/office/drawing/2014/main" id="{A29223E8-2800-3002-B15E-3F5DDA743F7D}"/>
              </a:ext>
            </a:extLst>
          </p:cNvPr>
          <p:cNvSpPr txBox="1"/>
          <p:nvPr/>
        </p:nvSpPr>
        <p:spPr>
          <a:xfrm>
            <a:off x="176169" y="5751168"/>
            <a:ext cx="11797717"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Para más información sobre el proceso de desarrollo del Calendario Escolar para Estudiantes de APS, visite: </a:t>
            </a:r>
            <a:r>
              <a:rPr kumimoji="0" lang="en-US" sz="12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hlinkClick r:id="rId3"/>
              </a:rPr>
              <a:t>https://www.atlantapublicschools.us/Page/71713</a:t>
            </a:r>
            <a:endParaRPr kumimoji="0" lang="en-US" sz="12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p:txBody>
      </p:sp>
      <p:sp>
        <p:nvSpPr>
          <p:cNvPr id="21" name="TextBox 20">
            <a:extLst>
              <a:ext uri="{FF2B5EF4-FFF2-40B4-BE49-F238E27FC236}">
                <a16:creationId xmlns:a16="http://schemas.microsoft.com/office/drawing/2014/main" id="{325047A2-30B9-CD1F-7281-AA2711B63B87}"/>
              </a:ext>
            </a:extLst>
          </p:cNvPr>
          <p:cNvSpPr txBox="1"/>
          <p:nvPr/>
        </p:nvSpPr>
        <p:spPr>
          <a:xfrm>
            <a:off x="9011172" y="4764759"/>
            <a:ext cx="2825694"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https://survey.co1.qualtrics.com/jfe/form/SV_cAqsxuT3U5nNu0m?Q_lang=ES</a:t>
            </a:r>
            <a:r>
              <a:rPr kumimoji="0" lang="en-US" sz="1100" b="0" i="0" u="none" strike="noStrike" kern="1200" cap="none" spc="0" normalizeH="0" baseline="0" noProof="0" dirty="0">
                <a:ln>
                  <a:noFill/>
                </a:ln>
                <a:solidFill>
                  <a:srgbClr val="000000"/>
                </a:solidFill>
                <a:effectLst/>
                <a:uLnTx/>
                <a:uFillTx/>
                <a:latin typeface="Arial"/>
                <a:ea typeface="+mn-ea"/>
                <a:cs typeface="+mn-cs"/>
              </a:rPr>
              <a:t> </a:t>
            </a:r>
          </a:p>
        </p:txBody>
      </p:sp>
      <p:sp>
        <p:nvSpPr>
          <p:cNvPr id="27" name="TextBox 26">
            <a:extLst>
              <a:ext uri="{FF2B5EF4-FFF2-40B4-BE49-F238E27FC236}">
                <a16:creationId xmlns:a16="http://schemas.microsoft.com/office/drawing/2014/main" id="{79E0CD28-15FC-B05A-6CCC-864CD6AE704C}"/>
              </a:ext>
            </a:extLst>
          </p:cNvPr>
          <p:cNvSpPr txBox="1"/>
          <p:nvPr/>
        </p:nvSpPr>
        <p:spPr>
          <a:xfrm>
            <a:off x="2147582" y="79421"/>
            <a:ext cx="770948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0080A3"/>
                </a:solidFill>
                <a:effectLst/>
                <a:uLnTx/>
                <a:uFillTx/>
                <a:latin typeface="Century Schoolbook" panose="02040604050505020304" pitchFamily="18" charset="0"/>
                <a:ea typeface="+mn-ea"/>
                <a:cs typeface="+mn-cs"/>
              </a:rPr>
              <a:t>Comparta su opinión en la encuesta final del Calendario Escolar de APS</a:t>
            </a:r>
            <a:endParaRPr kumimoji="0" lang="en-US" sz="2400" b="1" i="0" u="none" strike="noStrike" kern="1200" cap="none" spc="0" normalizeH="0" baseline="0" noProof="0" dirty="0">
              <a:ln>
                <a:noFill/>
              </a:ln>
              <a:solidFill>
                <a:srgbClr val="0080A3"/>
              </a:solidFill>
              <a:effectLst/>
              <a:uLnTx/>
              <a:uFillTx/>
              <a:latin typeface="Century Schoolbook" panose="02040604050505020304" pitchFamily="18" charset="0"/>
              <a:ea typeface="+mn-ea"/>
              <a:cs typeface="+mn-cs"/>
            </a:endParaRPr>
          </a:p>
        </p:txBody>
      </p:sp>
      <p:sp>
        <p:nvSpPr>
          <p:cNvPr id="29" name="TextBox 28">
            <a:extLst>
              <a:ext uri="{FF2B5EF4-FFF2-40B4-BE49-F238E27FC236}">
                <a16:creationId xmlns:a16="http://schemas.microsoft.com/office/drawing/2014/main" id="{0782C57D-623D-FC2D-0614-AD52A01503DF}"/>
              </a:ext>
            </a:extLst>
          </p:cNvPr>
          <p:cNvSpPr txBox="1"/>
          <p:nvPr/>
        </p:nvSpPr>
        <p:spPr>
          <a:xfrm>
            <a:off x="125835" y="1001888"/>
            <a:ext cx="11898385"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Basándose en la participación de la comunidad en general, Atlanta </a:t>
            </a:r>
            <a:r>
              <a:rPr kumimoji="0" lang="es-ES" sz="1600" b="1" i="0" u="none" strike="noStrike" kern="1200" cap="none" spc="0" normalizeH="0" baseline="0" noProof="0" dirty="0" err="1">
                <a:ln>
                  <a:noFill/>
                </a:ln>
                <a:solidFill>
                  <a:srgbClr val="000000"/>
                </a:solidFill>
                <a:effectLst/>
                <a:uLnTx/>
                <a:uFillTx/>
                <a:latin typeface="Century Schoolbook" panose="02040604050505020304" pitchFamily="18" charset="0"/>
                <a:ea typeface="+mn-ea"/>
                <a:cs typeface="+mn-cs"/>
              </a:rPr>
              <a:t>Public</a:t>
            </a:r>
            <a:r>
              <a:rPr kumimoji="0" lang="es-ES" sz="16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 </a:t>
            </a:r>
            <a:r>
              <a:rPr kumimoji="0" lang="es-ES" sz="1600" b="1" i="0" u="none" strike="noStrike" kern="1200" cap="none" spc="0" normalizeH="0" baseline="0" noProof="0" dirty="0" err="1">
                <a:ln>
                  <a:noFill/>
                </a:ln>
                <a:solidFill>
                  <a:srgbClr val="000000"/>
                </a:solidFill>
                <a:effectLst/>
                <a:uLnTx/>
                <a:uFillTx/>
                <a:latin typeface="Century Schoolbook" panose="02040604050505020304" pitchFamily="18" charset="0"/>
                <a:ea typeface="+mn-ea"/>
                <a:cs typeface="+mn-cs"/>
              </a:rPr>
              <a:t>Schools</a:t>
            </a:r>
            <a:r>
              <a:rPr kumimoji="0" lang="es-ES" sz="16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 ha elaborado dos opciones de calendario para los próximos años escolares: 2025-2026, 2026-2027 y 2027-2028.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Su opinión en esta encuesta cuenta y será un factor más que la Superintendente y la Junta de Educación de APS considerarán al momento de tomar la decisión final sobre los calendarios escolares futuros.</a:t>
            </a:r>
            <a:endParaRPr kumimoji="0" lang="en-US" sz="16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p:txBody>
      </p:sp>
      <p:sp>
        <p:nvSpPr>
          <p:cNvPr id="160" name="TextBox 159">
            <a:extLst>
              <a:ext uri="{FF2B5EF4-FFF2-40B4-BE49-F238E27FC236}">
                <a16:creationId xmlns:a16="http://schemas.microsoft.com/office/drawing/2014/main" id="{143B27DA-E3A0-6571-CD75-473DA4429D5A}"/>
              </a:ext>
            </a:extLst>
          </p:cNvPr>
          <p:cNvSpPr txBox="1"/>
          <p:nvPr/>
        </p:nvSpPr>
        <p:spPr>
          <a:xfrm>
            <a:off x="311789" y="2982177"/>
            <a:ext cx="876509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CÓMO: </a:t>
            </a:r>
            <a:r>
              <a:rPr kumimoji="0" lang="es-ES" sz="18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Escanee el Código QR o haga clic en el enlace para completar una breve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                encuesta.</a:t>
            </a:r>
            <a:endParaRPr kumimoji="0" lang="en-US" sz="18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p:txBody>
      </p:sp>
      <p:sp>
        <p:nvSpPr>
          <p:cNvPr id="164" name="TextBox 163">
            <a:extLst>
              <a:ext uri="{FF2B5EF4-FFF2-40B4-BE49-F238E27FC236}">
                <a16:creationId xmlns:a16="http://schemas.microsoft.com/office/drawing/2014/main" id="{86715111-C511-6FE5-1F1B-81AB8CC6EDCC}"/>
              </a:ext>
            </a:extLst>
          </p:cNvPr>
          <p:cNvSpPr txBox="1"/>
          <p:nvPr/>
        </p:nvSpPr>
        <p:spPr>
          <a:xfrm>
            <a:off x="278234" y="3699356"/>
            <a:ext cx="873293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QUIÉN: </a:t>
            </a:r>
            <a:r>
              <a:rPr kumimoji="0" lang="es-ES" sz="18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Todas las partes interesadas, incluidos alumnos, personal escolar,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                familias y miembros de la comunidad.</a:t>
            </a:r>
            <a:endParaRPr kumimoji="0" lang="en-US" sz="18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p:txBody>
      </p:sp>
      <p:sp>
        <p:nvSpPr>
          <p:cNvPr id="166" name="TextBox 165">
            <a:extLst>
              <a:ext uri="{FF2B5EF4-FFF2-40B4-BE49-F238E27FC236}">
                <a16:creationId xmlns:a16="http://schemas.microsoft.com/office/drawing/2014/main" id="{D728BECE-BD84-0F44-0E02-C722EF76E17E}"/>
              </a:ext>
            </a:extLst>
          </p:cNvPr>
          <p:cNvSpPr txBox="1"/>
          <p:nvPr/>
        </p:nvSpPr>
        <p:spPr>
          <a:xfrm>
            <a:off x="194343" y="4450252"/>
            <a:ext cx="888254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CUÁNDO: abierta desde el lunes 19 de febrero hasta el viernes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                   15 de marzo</a:t>
            </a:r>
            <a:endParaRPr kumimoji="0" lang="en-US" sz="18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p:txBody>
      </p:sp>
      <p:pic>
        <p:nvPicPr>
          <p:cNvPr id="3" name="Picture 2">
            <a:hlinkClick r:id="rId4"/>
            <a:extLst>
              <a:ext uri="{FF2B5EF4-FFF2-40B4-BE49-F238E27FC236}">
                <a16:creationId xmlns:a16="http://schemas.microsoft.com/office/drawing/2014/main" id="{8B5AD986-D4AA-9B09-EB41-BB13C5A0C05D}"/>
              </a:ext>
            </a:extLst>
          </p:cNvPr>
          <p:cNvPicPr>
            <a:picLocks noChangeAspect="1"/>
          </p:cNvPicPr>
          <p:nvPr/>
        </p:nvPicPr>
        <p:blipFill>
          <a:blip r:embed="rId5"/>
          <a:stretch>
            <a:fillRect/>
          </a:stretch>
        </p:blipFill>
        <p:spPr>
          <a:xfrm>
            <a:off x="9420987" y="2745895"/>
            <a:ext cx="1915531" cy="1906922"/>
          </a:xfrm>
          <a:prstGeom prst="rect">
            <a:avLst/>
          </a:prstGeom>
        </p:spPr>
      </p:pic>
    </p:spTree>
    <p:extLst>
      <p:ext uri="{BB962C8B-B14F-4D97-AF65-F5344CB8AC3E}">
        <p14:creationId xmlns:p14="http://schemas.microsoft.com/office/powerpoint/2010/main" val="683386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5CAFB4C-6CCC-D2DC-684D-391CE4A7095E}"/>
              </a:ext>
            </a:extLst>
          </p:cNvPr>
          <p:cNvSpPr>
            <a:spLocks noGrp="1"/>
          </p:cNvSpPr>
          <p:nvPr>
            <p:ph sz="half" idx="13"/>
          </p:nvPr>
        </p:nvSpPr>
        <p:spPr>
          <a:xfrm>
            <a:off x="1762215" y="2127943"/>
            <a:ext cx="7877085" cy="2388151"/>
          </a:xfrm>
        </p:spPr>
        <p:txBody>
          <a:bodyPr>
            <a:noAutofit/>
          </a:bodyPr>
          <a:lstStyle/>
          <a:p>
            <a:pPr marL="742950" lvl="1" indent="-342900">
              <a:buFont typeface="+mj-lt"/>
              <a:buAutoNum type="arabicPeriod"/>
            </a:pPr>
            <a:r>
              <a:rPr lang="en-US" sz="2000" b="1" dirty="0">
                <a:solidFill>
                  <a:schemeClr val="tx2"/>
                </a:solidFill>
              </a:rPr>
              <a:t>Complete your required trainings</a:t>
            </a:r>
          </a:p>
          <a:p>
            <a:pPr marL="1200150" lvl="2" indent="-342900">
              <a:buFont typeface="+mj-lt"/>
              <a:buAutoNum type="arabicPeriod"/>
            </a:pPr>
            <a:r>
              <a:rPr lang="en-US" sz="2000" dirty="0"/>
              <a:t>Orientation</a:t>
            </a:r>
          </a:p>
          <a:p>
            <a:pPr marL="1200150" lvl="2" indent="-342900">
              <a:buFont typeface="+mj-lt"/>
              <a:buAutoNum type="arabicPeriod"/>
            </a:pPr>
            <a:r>
              <a:rPr lang="en-US" sz="2000" dirty="0"/>
              <a:t>Ethics</a:t>
            </a:r>
          </a:p>
          <a:p>
            <a:pPr marL="1200150" lvl="2" indent="-342900">
              <a:buFont typeface="+mj-lt"/>
              <a:buAutoNum type="arabicPeriod"/>
            </a:pPr>
            <a:r>
              <a:rPr lang="en-US" sz="2000" dirty="0"/>
              <a:t>Budget</a:t>
            </a:r>
          </a:p>
          <a:p>
            <a:pPr marL="742950" lvl="1" indent="-342900">
              <a:buFont typeface="+mj-lt"/>
              <a:buAutoNum type="arabicPeriod"/>
            </a:pPr>
            <a:r>
              <a:rPr lang="en-US" sz="2000" b="1" dirty="0">
                <a:solidFill>
                  <a:schemeClr val="tx2"/>
                </a:solidFill>
              </a:rPr>
              <a:t>Complete the end of year surveys </a:t>
            </a:r>
            <a:r>
              <a:rPr lang="en-US" sz="2000" dirty="0"/>
              <a:t>(</a:t>
            </a:r>
            <a:r>
              <a:rPr lang="en-US" sz="2000" i="1" dirty="0"/>
              <a:t>check your email for the links</a:t>
            </a:r>
            <a:r>
              <a:rPr lang="en-US" sz="2000" dirty="0"/>
              <a:t>)</a:t>
            </a:r>
          </a:p>
          <a:p>
            <a:pPr marL="1200150" lvl="2" indent="-342900">
              <a:buFont typeface="+mj-lt"/>
              <a:buAutoNum type="arabicPeriod"/>
            </a:pPr>
            <a:r>
              <a:rPr lang="en-US" sz="2000" dirty="0"/>
              <a:t>GO Team Self-Assessment</a:t>
            </a:r>
          </a:p>
          <a:p>
            <a:pPr marL="1200150" lvl="2" indent="-342900">
              <a:buFont typeface="+mj-lt"/>
              <a:buAutoNum type="arabicPeriod"/>
            </a:pPr>
            <a:r>
              <a:rPr lang="en-US" sz="2000" dirty="0"/>
              <a:t>Principal Feedback</a:t>
            </a:r>
          </a:p>
        </p:txBody>
      </p:sp>
      <p:sp>
        <p:nvSpPr>
          <p:cNvPr id="9" name="TextBox 8">
            <a:extLst>
              <a:ext uri="{FF2B5EF4-FFF2-40B4-BE49-F238E27FC236}">
                <a16:creationId xmlns:a16="http://schemas.microsoft.com/office/drawing/2014/main" id="{01A1F5E2-80DD-E0E4-89CE-FA45BDD99037}"/>
              </a:ext>
            </a:extLst>
          </p:cNvPr>
          <p:cNvSpPr txBox="1"/>
          <p:nvPr/>
        </p:nvSpPr>
        <p:spPr>
          <a:xfrm>
            <a:off x="1495515" y="1478422"/>
            <a:ext cx="6614444" cy="523220"/>
          </a:xfrm>
          <a:prstGeom prst="rect">
            <a:avLst/>
          </a:prstGeom>
          <a:noFill/>
        </p:spPr>
        <p:txBody>
          <a:bodyPr wrap="square" rtlCol="0">
            <a:spAutoFit/>
          </a:bodyPr>
          <a:lstStyle/>
          <a:p>
            <a:r>
              <a:rPr lang="en-US" sz="2800" b="1" dirty="0">
                <a:solidFill>
                  <a:schemeClr val="accent3"/>
                </a:solidFill>
                <a:latin typeface="+mj-lt"/>
              </a:rPr>
              <a:t>GO Team members remember to:</a:t>
            </a:r>
          </a:p>
        </p:txBody>
      </p:sp>
    </p:spTree>
    <p:extLst>
      <p:ext uri="{BB962C8B-B14F-4D97-AF65-F5344CB8AC3E}">
        <p14:creationId xmlns:p14="http://schemas.microsoft.com/office/powerpoint/2010/main" val="237727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Close-up of stacked books">
            <a:extLst>
              <a:ext uri="{FF2B5EF4-FFF2-40B4-BE49-F238E27FC236}">
                <a16:creationId xmlns:a16="http://schemas.microsoft.com/office/drawing/2014/main" id="{12F007AF-B3B3-4BBC-9990-D46E31738B7C}"/>
              </a:ext>
            </a:extLst>
          </p:cNvPr>
          <p:cNvPicPr>
            <a:picLocks noGrp="1" noChangeAspect="1"/>
          </p:cNvPicPr>
          <p:nvPr>
            <p:ph type="pic" sz="quarter" idx="13"/>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flipH="1">
            <a:off x="0" y="0"/>
            <a:ext cx="12192000" cy="6858000"/>
          </a:xfrm>
        </p:spPr>
      </p:pic>
      <p:sp>
        <p:nvSpPr>
          <p:cNvPr id="2" name="Title 1">
            <a:extLst>
              <a:ext uri="{FF2B5EF4-FFF2-40B4-BE49-F238E27FC236}">
                <a16:creationId xmlns:a16="http://schemas.microsoft.com/office/drawing/2014/main" id="{A8704A28-E62C-2E4A-A2A4-AD85CB6126A2}"/>
              </a:ext>
            </a:extLst>
          </p:cNvPr>
          <p:cNvSpPr>
            <a:spLocks noGrp="1"/>
          </p:cNvSpPr>
          <p:nvPr>
            <p:ph type="title"/>
          </p:nvPr>
        </p:nvSpPr>
        <p:spPr>
          <a:xfrm>
            <a:off x="6409347" y="3045437"/>
            <a:ext cx="5726074" cy="610863"/>
          </a:xfrm>
        </p:spPr>
        <p:txBody>
          <a:bodyPr>
            <a:noAutofit/>
          </a:bodyPr>
          <a:lstStyle/>
          <a:p>
            <a:r>
              <a:rPr lang="en-US" sz="8000" dirty="0">
                <a:ln>
                  <a:solidFill>
                    <a:schemeClr val="bg2"/>
                  </a:solidFill>
                </a:ln>
              </a:rPr>
              <a:t>Questions?</a:t>
            </a:r>
          </a:p>
        </p:txBody>
      </p:sp>
      <p:cxnSp>
        <p:nvCxnSpPr>
          <p:cNvPr id="6" name="Straight Connector 5">
            <a:extLst>
              <a:ext uri="{FF2B5EF4-FFF2-40B4-BE49-F238E27FC236}">
                <a16:creationId xmlns:a16="http://schemas.microsoft.com/office/drawing/2014/main" id="{4D6EE753-BEBB-4348-896E-73627FDDCF64}"/>
              </a:ext>
              <a:ext uri="{C183D7F6-B498-43B3-948B-1728B52AA6E4}">
                <adec:decorative xmlns:adec="http://schemas.microsoft.com/office/drawing/2017/decorative" val="1"/>
              </a:ext>
            </a:extLst>
          </p:cNvPr>
          <p:cNvCxnSpPr>
            <a:cxnSpLocks/>
          </p:cNvCxnSpPr>
          <p:nvPr/>
        </p:nvCxnSpPr>
        <p:spPr>
          <a:xfrm>
            <a:off x="7194680"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27731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p:txBody>
          <a:bodyPr/>
          <a:lstStyle/>
          <a:p>
            <a:r>
              <a:rPr lang="en-US" dirty="0"/>
              <a:t>Thank you</a:t>
            </a:r>
          </a:p>
        </p:txBody>
      </p:sp>
      <p:pic>
        <p:nvPicPr>
          <p:cNvPr id="13" name="Picture Placeholder 12" descr="Long and short pencils">
            <a:extLst>
              <a:ext uri="{FF2B5EF4-FFF2-40B4-BE49-F238E27FC236}">
                <a16:creationId xmlns:a16="http://schemas.microsoft.com/office/drawing/2014/main" id="{EC944911-7CDD-41CC-A7F0-5B0CF85D545C}"/>
              </a:ext>
              <a:ext uri="{C183D7F6-B498-43B3-948B-1728B52AA6E4}">
                <adec:decorative xmlns:adec="http://schemas.microsoft.com/office/drawing/2017/decorative" val="0"/>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2676" r="22676"/>
          <a:stretch/>
        </p:blipFill>
        <p:spPr>
          <a:xfrm>
            <a:off x="0" y="0"/>
            <a:ext cx="5640224" cy="6880786"/>
          </a:xfrm>
        </p:spPr>
      </p:pic>
    </p:spTree>
    <p:extLst>
      <p:ext uri="{BB962C8B-B14F-4D97-AF65-F5344CB8AC3E}">
        <p14:creationId xmlns:p14="http://schemas.microsoft.com/office/powerpoint/2010/main" val="2336677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C362551-B8E5-F415-BE86-46FB0F12D33B}"/>
              </a:ext>
            </a:extLst>
          </p:cNvPr>
          <p:cNvSpPr txBox="1">
            <a:spLocks/>
          </p:cNvSpPr>
          <p:nvPr/>
        </p:nvSpPr>
        <p:spPr>
          <a:xfrm>
            <a:off x="507559" y="544880"/>
            <a:ext cx="8555992" cy="610863"/>
          </a:xfrm>
          <a:prstGeom prst="rect">
            <a:avLst/>
          </a:prstGeom>
          <a:ln>
            <a:noFill/>
          </a:ln>
        </p:spPr>
        <p:txBody>
          <a:bodyPr vert="horz" lIns="0" tIns="0" rIns="0" bIns="0" rtlCol="0" anchor="t" anchorCtr="0">
            <a:noAutofit/>
          </a:bodyPr>
          <a:lstStyle>
            <a:lvl1pPr algn="l" defTabSz="914400" rtl="0" eaLnBrk="1" latinLnBrk="0" hangingPunct="1">
              <a:lnSpc>
                <a:spcPct val="100000"/>
              </a:lnSpc>
              <a:spcBef>
                <a:spcPct val="0"/>
              </a:spcBef>
              <a:buNone/>
              <a:defRPr sz="2800" b="0" i="0" kern="1200" spc="100" baseline="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chemeClr val="tx2"/>
                </a:solidFill>
                <a:latin typeface="+mj-lt"/>
              </a:rPr>
              <a:t>Agenda</a:t>
            </a:r>
          </a:p>
        </p:txBody>
      </p:sp>
      <p:sp>
        <p:nvSpPr>
          <p:cNvPr id="6" name="TextBox 5">
            <a:extLst>
              <a:ext uri="{FF2B5EF4-FFF2-40B4-BE49-F238E27FC236}">
                <a16:creationId xmlns:a16="http://schemas.microsoft.com/office/drawing/2014/main" id="{06CDADEB-00EE-40BA-40D7-28F77329FAB7}"/>
              </a:ext>
            </a:extLst>
          </p:cNvPr>
          <p:cNvSpPr txBox="1"/>
          <p:nvPr/>
        </p:nvSpPr>
        <p:spPr>
          <a:xfrm>
            <a:off x="910039" y="1820867"/>
            <a:ext cx="7528845" cy="3216265"/>
          </a:xfrm>
          <a:prstGeom prst="rect">
            <a:avLst/>
          </a:prstGeom>
          <a:noFill/>
        </p:spPr>
        <p:txBody>
          <a:bodyPr wrap="square" lIns="91440" tIns="45720" rIns="91440" bIns="45720" rtlCol="0" anchor="t">
            <a:spAutoFit/>
          </a:bodyPr>
          <a:lstStyle/>
          <a:p>
            <a:pPr marL="342900" marR="0" lvl="0" indent="-342900">
              <a:spcBef>
                <a:spcPts val="0"/>
              </a:spcBef>
              <a:spcAft>
                <a:spcPts val="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Action Items </a:t>
            </a:r>
            <a:endParaRPr lang="en-US"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Approval of Agenda</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Approval of Previous Minutes </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Budget Approval (</a:t>
            </a:r>
            <a:r>
              <a:rPr lang="en-US" i="1" dirty="0">
                <a:solidFill>
                  <a:schemeClr val="bg2"/>
                </a:solidFill>
                <a:effectLst/>
                <a:latin typeface="Calibri" panose="020F0502020204030204" pitchFamily="34" charset="0"/>
                <a:ea typeface="Calibri" panose="020F0502020204030204" pitchFamily="34" charset="0"/>
                <a:cs typeface="Arial" panose="020B0604020202020204" pitchFamily="34" charset="0"/>
              </a:rPr>
              <a:t>after final presentation/review and discussion</a:t>
            </a: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Discussion Items </a:t>
            </a:r>
            <a:endParaRPr lang="en-US"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Presentation of the final budget </a:t>
            </a:r>
          </a:p>
          <a:p>
            <a:pPr marL="742950" marR="0" lvl="1" indent="-285750">
              <a:spcBef>
                <a:spcPts val="0"/>
              </a:spcBef>
              <a:spcAft>
                <a:spcPts val="0"/>
              </a:spcAft>
              <a:buFont typeface="+mj-lt"/>
              <a:buAutoNum type="alphaUcPeriod"/>
            </a:pPr>
            <a:r>
              <a:rPr lang="en-US" b="1" dirty="0">
                <a:solidFill>
                  <a:schemeClr val="bg2"/>
                </a:solidFill>
                <a:latin typeface="Calibri" panose="020F0502020204030204" pitchFamily="34" charset="0"/>
                <a:ea typeface="Calibri" panose="020F0502020204030204" pitchFamily="34" charset="0"/>
                <a:cs typeface="Arial" panose="020B0604020202020204" pitchFamily="34" charset="0"/>
              </a:rPr>
              <a:t>Security Grant Survey</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Information Items </a:t>
            </a:r>
            <a:endParaRPr lang="en-US"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Principal’s Report</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Announcements</a:t>
            </a:r>
          </a:p>
          <a:p>
            <a:pPr marL="800100" lvl="1" indent="-342900">
              <a:spcAft>
                <a:spcPts val="600"/>
              </a:spcAft>
              <a:buClr>
                <a:srgbClr val="D47B22"/>
              </a:buClr>
              <a:buFont typeface="+mj-lt"/>
              <a:buAutoNum type="alphaUcPeriod"/>
            </a:pPr>
            <a:r>
              <a:rPr lang="en-US" b="1" dirty="0">
                <a:solidFill>
                  <a:schemeClr val="bg2"/>
                </a:solidFill>
                <a:latin typeface="Calibri"/>
                <a:ea typeface="Calibri" panose="020F0502020204030204" pitchFamily="34" charset="0"/>
                <a:cs typeface="Arial"/>
              </a:rPr>
              <a:t>Complete EOY GO Team Surveys</a:t>
            </a:r>
          </a:p>
        </p:txBody>
      </p:sp>
    </p:spTree>
    <p:extLst>
      <p:ext uri="{BB962C8B-B14F-4D97-AF65-F5344CB8AC3E}">
        <p14:creationId xmlns:p14="http://schemas.microsoft.com/office/powerpoint/2010/main" val="2491769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B9DD71D-7B60-5589-FEAD-C3CE0EAF572B}"/>
              </a:ext>
            </a:extLst>
          </p:cNvPr>
          <p:cNvSpPr>
            <a:spLocks noGrp="1"/>
          </p:cNvSpPr>
          <p:nvPr>
            <p:ph type="sldNum" sz="quarter" idx="16"/>
          </p:nvPr>
        </p:nvSpPr>
        <p:spPr/>
        <p:txBody>
          <a:bodyPr/>
          <a:lstStyle/>
          <a:p>
            <a:fld id="{294A09A9-5501-47C1-A89A-A340965A2BE2}" type="slidenum">
              <a:rPr lang="en-US" smtClean="0"/>
              <a:pPr/>
              <a:t>4</a:t>
            </a:fld>
            <a:endParaRPr lang="en-US" dirty="0">
              <a:latin typeface="+mn-lt"/>
            </a:endParaRPr>
          </a:p>
        </p:txBody>
      </p:sp>
      <p:graphicFrame>
        <p:nvGraphicFramePr>
          <p:cNvPr id="6" name="Diagram 5">
            <a:extLst>
              <a:ext uri="{FF2B5EF4-FFF2-40B4-BE49-F238E27FC236}">
                <a16:creationId xmlns:a16="http://schemas.microsoft.com/office/drawing/2014/main" id="{1A7A9B56-DE59-41C8-AEB9-4693CDB25467}"/>
              </a:ext>
            </a:extLst>
          </p:cNvPr>
          <p:cNvGraphicFramePr/>
          <p:nvPr>
            <p:extLst>
              <p:ext uri="{D42A27DB-BD31-4B8C-83A1-F6EECF244321}">
                <p14:modId xmlns:p14="http://schemas.microsoft.com/office/powerpoint/2010/main" val="48419433"/>
              </p:ext>
            </p:extLst>
          </p:nvPr>
        </p:nvGraphicFramePr>
        <p:xfrm>
          <a:off x="692211" y="1578836"/>
          <a:ext cx="10280590" cy="3700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27B7B7F2-D019-81C3-0227-6C82BF1E753A}"/>
              </a:ext>
            </a:extLst>
          </p:cNvPr>
          <p:cNvSpPr txBox="1">
            <a:spLocks/>
          </p:cNvSpPr>
          <p:nvPr/>
        </p:nvSpPr>
        <p:spPr>
          <a:xfrm>
            <a:off x="2297399" y="463105"/>
            <a:ext cx="6556249" cy="831576"/>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000" b="1" dirty="0">
                <a:solidFill>
                  <a:prstClr val="black"/>
                </a:solidFill>
                <a:latin typeface="Trebuchet MS"/>
              </a:rPr>
              <a:t>Overview of FY ‘25 GO Team Budget Process</a:t>
            </a:r>
          </a:p>
        </p:txBody>
      </p:sp>
      <p:pic>
        <p:nvPicPr>
          <p:cNvPr id="8" name="Picture 4" descr="Image result for you are here">
            <a:extLst>
              <a:ext uri="{FF2B5EF4-FFF2-40B4-BE49-F238E27FC236}">
                <a16:creationId xmlns:a16="http://schemas.microsoft.com/office/drawing/2014/main" id="{98052085-6CA2-5B2D-012D-2A2B327044D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19118" y="290557"/>
            <a:ext cx="925153" cy="134957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496E25E6-62C7-D1BC-4526-C73110DAE8E4}"/>
              </a:ext>
            </a:extLst>
          </p:cNvPr>
          <p:cNvSpPr/>
          <p:nvPr/>
        </p:nvSpPr>
        <p:spPr>
          <a:xfrm>
            <a:off x="3574990" y="5563319"/>
            <a:ext cx="5042019" cy="584775"/>
          </a:xfrm>
          <a:prstGeom prst="rect">
            <a:avLst/>
          </a:prstGeom>
          <a:ln w="38100">
            <a:solidFill>
              <a:schemeClr val="accent1"/>
            </a:solidFill>
          </a:ln>
        </p:spPr>
        <p:txBody>
          <a:bodyPr wrap="squar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a:rPr>
              <a:t>GO Teams are encouraged to have ongoing conversations throughout the year about the school’s budget.</a:t>
            </a:r>
          </a:p>
        </p:txBody>
      </p:sp>
      <p:pic>
        <p:nvPicPr>
          <p:cNvPr id="11" name="Picture 10">
            <a:extLst>
              <a:ext uri="{FF2B5EF4-FFF2-40B4-BE49-F238E27FC236}">
                <a16:creationId xmlns:a16="http://schemas.microsoft.com/office/drawing/2014/main" id="{AACD9CEE-6340-9D01-3D77-10E478F2ADE1}"/>
              </a:ext>
            </a:extLst>
          </p:cNvPr>
          <p:cNvPicPr>
            <a:picLocks noChangeAspect="1"/>
          </p:cNvPicPr>
          <p:nvPr/>
        </p:nvPicPr>
        <p:blipFill>
          <a:blip r:embed="rId9">
            <a:duotone>
              <a:schemeClr val="accent3">
                <a:shade val="45000"/>
                <a:satMod val="135000"/>
              </a:schemeClr>
              <a:prstClr val="white"/>
            </a:duotone>
          </a:blip>
          <a:stretch>
            <a:fillRect/>
          </a:stretch>
        </p:blipFill>
        <p:spPr>
          <a:xfrm>
            <a:off x="767664" y="970918"/>
            <a:ext cx="1828797" cy="2235596"/>
          </a:xfrm>
          <a:prstGeom prst="rect">
            <a:avLst/>
          </a:prstGeom>
        </p:spPr>
      </p:pic>
    </p:spTree>
    <p:extLst>
      <p:ext uri="{BB962C8B-B14F-4D97-AF65-F5344CB8AC3E}">
        <p14:creationId xmlns:p14="http://schemas.microsoft.com/office/powerpoint/2010/main" val="3265314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381454A-2A6F-F94B-431D-19723E9428B6}"/>
              </a:ext>
            </a:extLst>
          </p:cNvPr>
          <p:cNvSpPr>
            <a:spLocks noGrp="1"/>
          </p:cNvSpPr>
          <p:nvPr>
            <p:ph type="sldNum" sz="quarter" idx="16"/>
          </p:nvPr>
        </p:nvSpPr>
        <p:spPr/>
        <p:txBody>
          <a:bodyPr/>
          <a:lstStyle/>
          <a:p>
            <a:fld id="{294A09A9-5501-47C1-A89A-A340965A2BE2}" type="slidenum">
              <a:rPr lang="en-US" smtClean="0"/>
              <a:pPr/>
              <a:t>5</a:t>
            </a:fld>
            <a:endParaRPr lang="en-US" dirty="0">
              <a:latin typeface="+mn-lt"/>
            </a:endParaRPr>
          </a:p>
        </p:txBody>
      </p:sp>
      <p:sp>
        <p:nvSpPr>
          <p:cNvPr id="10" name="Shape 105">
            <a:extLst>
              <a:ext uri="{FF2B5EF4-FFF2-40B4-BE49-F238E27FC236}">
                <a16:creationId xmlns:a16="http://schemas.microsoft.com/office/drawing/2014/main" id="{3DE32BC2-01B1-C34B-7941-53742F911BE0}"/>
              </a:ext>
            </a:extLst>
          </p:cNvPr>
          <p:cNvSpPr txBox="1">
            <a:spLocks/>
          </p:cNvSpPr>
          <p:nvPr/>
        </p:nvSpPr>
        <p:spPr>
          <a:xfrm>
            <a:off x="2214785" y="170328"/>
            <a:ext cx="8057260" cy="10369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2pPr>
            <a:lvl3pPr marR="0" lvl="2"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3pPr>
            <a:lvl4pPr marR="0" lvl="3"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4pPr>
            <a:lvl5pPr marR="0" lvl="4"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5pPr>
            <a:lvl6pPr marR="0" lvl="5"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6pPr>
            <a:lvl7pPr marR="0" lvl="6"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7pPr>
            <a:lvl8pPr marR="0" lvl="7"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8pPr>
            <a:lvl9pPr marR="0" lvl="8"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ysClr val="windowText" lastClr="000000"/>
              </a:buClr>
              <a:buSzPct val="25000"/>
              <a:buFont typeface="Calibri"/>
              <a:buNone/>
              <a:tabLst/>
              <a:defRPr/>
            </a:pPr>
            <a:r>
              <a:rPr kumimoji="0" lang="en-US" sz="4200" b="1" i="0" u="sng" strike="noStrike" kern="0" cap="none" spc="0" normalizeH="0" baseline="0" noProof="0">
                <a:ln>
                  <a:noFill/>
                </a:ln>
                <a:solidFill>
                  <a:sysClr val="windowText" lastClr="000000"/>
                </a:solidFill>
                <a:effectLst/>
                <a:uLnTx/>
                <a:uFillTx/>
                <a:latin typeface="Trebuchet MS"/>
                <a:sym typeface="Calibri"/>
              </a:rPr>
              <a:t>Budget </a:t>
            </a:r>
            <a:r>
              <a:rPr kumimoji="0" lang="en-US" sz="4200" b="1" i="0" u="sng" strike="noStrike" kern="0" cap="none" spc="0" normalizeH="0" baseline="0" noProof="0">
                <a:ln>
                  <a:noFill/>
                </a:ln>
                <a:solidFill>
                  <a:sysClr val="windowText" lastClr="000000"/>
                </a:solidFill>
                <a:effectLst/>
                <a:uLnTx/>
                <a:uFillTx/>
                <a:latin typeface="Trebuchet MS"/>
                <a:sym typeface="Trebuchet MS"/>
              </a:rPr>
              <a:t>Approval </a:t>
            </a:r>
            <a:r>
              <a:rPr kumimoji="0" lang="en-US" sz="4200" b="1" i="0" u="sng" strike="noStrike" kern="0" cap="none" spc="0" normalizeH="0" baseline="0" noProof="0">
                <a:ln>
                  <a:noFill/>
                </a:ln>
                <a:solidFill>
                  <a:sysClr val="windowText" lastClr="000000"/>
                </a:solidFill>
                <a:effectLst/>
                <a:uLnTx/>
                <a:uFillTx/>
                <a:latin typeface="Trebuchet MS"/>
                <a:sym typeface="Calibri"/>
              </a:rPr>
              <a:t>Meeting</a:t>
            </a:r>
            <a:endParaRPr kumimoji="0" lang="en-US" sz="4200" b="1" i="0" u="sng" strike="noStrike" kern="0" cap="none" spc="0" normalizeH="0" baseline="0" noProof="0" dirty="0">
              <a:ln>
                <a:noFill/>
              </a:ln>
              <a:solidFill>
                <a:sysClr val="windowText" lastClr="000000"/>
              </a:solidFill>
              <a:effectLst/>
              <a:uLnTx/>
              <a:uFillTx/>
              <a:latin typeface="Trebuchet MS"/>
              <a:sym typeface="Calibri"/>
            </a:endParaRPr>
          </a:p>
        </p:txBody>
      </p:sp>
      <p:sp>
        <p:nvSpPr>
          <p:cNvPr id="11" name="Shape 106">
            <a:extLst>
              <a:ext uri="{FF2B5EF4-FFF2-40B4-BE49-F238E27FC236}">
                <a16:creationId xmlns:a16="http://schemas.microsoft.com/office/drawing/2014/main" id="{C544319C-E753-CB89-951A-1A79FFB1BD8F}"/>
              </a:ext>
            </a:extLst>
          </p:cNvPr>
          <p:cNvSpPr txBox="1">
            <a:spLocks/>
          </p:cNvSpPr>
          <p:nvPr/>
        </p:nvSpPr>
        <p:spPr>
          <a:xfrm>
            <a:off x="2214785" y="1167213"/>
            <a:ext cx="8791254" cy="551232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20038" algn="l" rtl="0" eaLnBrk="1" hangingPunct="1">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eaLnBrk="1" hangingPunct="1">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eaLnBrk="1" hangingPunct="1">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What</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During this meeting GO Teams will review the budget, which should be updated based on feedback from the staffing conference, Associate Superintendents, and key leaders. After review, GO Teams will need to </a:t>
            </a:r>
            <a:r>
              <a:rPr kumimoji="0" lang="en-US" sz="2400" b="1" i="0" u="none" strike="noStrike" kern="0" cap="none" spc="0" normalizeH="0" baseline="0" noProof="0" dirty="0">
                <a:ln>
                  <a:noFill/>
                </a:ln>
                <a:solidFill>
                  <a:srgbClr val="DA7B22"/>
                </a:solidFill>
                <a:effectLst/>
                <a:uLnTx/>
                <a:uFillTx/>
                <a:latin typeface="Trebuchet MS"/>
                <a:sym typeface="Trebuchet MS"/>
              </a:rPr>
              <a:t>take action</a:t>
            </a:r>
            <a:r>
              <a:rPr kumimoji="0" lang="en-US" sz="2400" b="0" i="0" u="none" strike="noStrike" kern="0" cap="none" spc="0" normalizeH="0" baseline="0" noProof="0" dirty="0">
                <a:ln>
                  <a:noFill/>
                </a:ln>
                <a:solidFill>
                  <a:srgbClr val="DA7B22"/>
                </a:solidFill>
                <a:effectLst/>
                <a:uLnTx/>
                <a:uFillTx/>
                <a:latin typeface="Trebuchet MS"/>
                <a:sym typeface="Trebuchet MS"/>
              </a:rPr>
              <a:t> </a:t>
            </a:r>
            <a:r>
              <a:rPr kumimoji="0" lang="en-US" sz="2400" b="0" i="0" u="none" strike="noStrike" kern="0" cap="none" spc="0" normalizeH="0" baseline="0" noProof="0" dirty="0">
                <a:ln>
                  <a:noFill/>
                </a:ln>
                <a:solidFill>
                  <a:srgbClr val="3F3F3F"/>
                </a:solidFill>
                <a:effectLst/>
                <a:uLnTx/>
                <a:uFillTx/>
                <a:latin typeface="Trebuchet MS"/>
                <a:sym typeface="Trebuchet MS"/>
              </a:rPr>
              <a:t>(i.e., vote) on the </a:t>
            </a:r>
            <a:r>
              <a:rPr lang="en-US" sz="2400" kern="0" dirty="0"/>
              <a:t>FY25</a:t>
            </a:r>
            <a:r>
              <a:rPr kumimoji="0" lang="en-US" sz="2400" b="0" i="0" u="none" strike="noStrike" kern="0" cap="none" spc="0" normalizeH="0" baseline="0" noProof="0" dirty="0">
                <a:ln>
                  <a:noFill/>
                </a:ln>
                <a:solidFill>
                  <a:srgbClr val="3F3F3F"/>
                </a:solidFill>
                <a:effectLst/>
                <a:uLnTx/>
                <a:uFillTx/>
                <a:latin typeface="Trebuchet MS"/>
                <a:sym typeface="Trebuchet MS"/>
              </a:rPr>
              <a:t> Budget.  </a:t>
            </a:r>
            <a:endParaRPr lang="en-US" sz="2400" b="0" i="0" u="none" strike="noStrike" kern="0" cap="none" spc="0" normalizeH="0" baseline="0" noProof="0" dirty="0">
              <a:ln>
                <a:noFill/>
              </a:ln>
              <a:solidFill>
                <a:srgbClr val="3F3F3F"/>
              </a:solidFill>
              <a:effectLst/>
              <a:uLnTx/>
              <a:uFillTx/>
              <a:latin typeface="Trebuchet MS"/>
            </a:endParaRPr>
          </a:p>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Why</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Principals will present the final budget recommendations for GO Team approval. </a:t>
            </a:r>
            <a:endParaRPr kumimoji="0" lang="en-US" sz="2400" b="1" i="0" u="sng" strike="noStrike" kern="0" cap="none" spc="0" normalizeH="0" baseline="0" noProof="0" dirty="0">
              <a:ln>
                <a:noFill/>
              </a:ln>
              <a:solidFill>
                <a:srgbClr val="3F3F3F"/>
              </a:solidFill>
              <a:effectLst/>
              <a:uLnTx/>
              <a:uFillTx/>
              <a:latin typeface="Trebuchet MS"/>
              <a:sym typeface="Trebuchet MS"/>
            </a:endParaRPr>
          </a:p>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When</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All approval meetings </a:t>
            </a:r>
            <a:r>
              <a:rPr kumimoji="0" lang="en-US" sz="2400" b="1" i="0" u="none" strike="noStrike" kern="0" cap="none" spc="0" normalizeH="0" baseline="0" noProof="0" dirty="0">
                <a:ln>
                  <a:noFill/>
                </a:ln>
                <a:solidFill>
                  <a:srgbClr val="FF0000"/>
                </a:solidFill>
                <a:effectLst/>
                <a:uLnTx/>
                <a:uFillTx/>
                <a:latin typeface="Trebuchet MS"/>
                <a:sym typeface="Trebuchet MS"/>
              </a:rPr>
              <a:t>must</a:t>
            </a:r>
            <a:r>
              <a:rPr kumimoji="0" lang="en-US" sz="2400" b="0" i="0" u="none" strike="noStrike" kern="0" cap="none" spc="0" normalizeH="0" baseline="0" noProof="0" dirty="0">
                <a:ln>
                  <a:noFill/>
                </a:ln>
                <a:solidFill>
                  <a:srgbClr val="3F3F3F"/>
                </a:solidFill>
                <a:effectLst/>
                <a:uLnTx/>
                <a:uFillTx/>
                <a:latin typeface="Trebuchet MS"/>
                <a:sym typeface="Trebuchet MS"/>
              </a:rPr>
              <a:t> be held </a:t>
            </a:r>
            <a:r>
              <a:rPr kumimoji="0" lang="en-US" sz="2400" b="1" i="0" u="none" strike="noStrike" kern="0" cap="none" spc="0" normalizeH="0" baseline="0" noProof="0" dirty="0">
                <a:ln>
                  <a:noFill/>
                </a:ln>
                <a:solidFill>
                  <a:srgbClr val="FF0000"/>
                </a:solidFill>
                <a:effectLst/>
                <a:uLnTx/>
                <a:uFillTx/>
                <a:latin typeface="Trebuchet MS"/>
                <a:sym typeface="Trebuchet MS"/>
              </a:rPr>
              <a:t>after</a:t>
            </a:r>
            <a:r>
              <a:rPr kumimoji="0" lang="en-US" sz="2400" b="0" i="0" u="none" strike="noStrike" kern="0" cap="none" spc="0" normalizeH="0" baseline="0" noProof="0" dirty="0">
                <a:ln>
                  <a:noFill/>
                </a:ln>
                <a:solidFill>
                  <a:srgbClr val="3F3F3F"/>
                </a:solidFill>
                <a:effectLst/>
                <a:uLnTx/>
                <a:uFillTx/>
                <a:latin typeface="Trebuchet MS"/>
                <a:sym typeface="Trebuchet MS"/>
              </a:rPr>
              <a:t> staffing conferences. Budgets must be approved by </a:t>
            </a:r>
            <a:r>
              <a:rPr kumimoji="0" lang="en-US" sz="2400" b="1" i="0" u="none" strike="noStrike" kern="0" cap="none" spc="0" normalizeH="0" baseline="0" noProof="0" dirty="0">
                <a:ln>
                  <a:noFill/>
                </a:ln>
                <a:solidFill>
                  <a:srgbClr val="FF0000"/>
                </a:solidFill>
                <a:effectLst/>
                <a:uLnTx/>
                <a:uFillTx/>
                <a:latin typeface="Trebuchet MS"/>
                <a:sym typeface="Trebuchet MS"/>
              </a:rPr>
              <a:t>March </a:t>
            </a:r>
            <a:r>
              <a:rPr lang="en-US" sz="2400" b="1" kern="0" dirty="0">
                <a:solidFill>
                  <a:srgbClr val="FF0000"/>
                </a:solidFill>
              </a:rPr>
              <a:t>15</a:t>
            </a:r>
            <a:r>
              <a:rPr lang="en-US" sz="2400" b="1" kern="0" baseline="30000" dirty="0">
                <a:solidFill>
                  <a:srgbClr val="FF0000"/>
                </a:solidFill>
              </a:rPr>
              <a:t>th</a:t>
            </a:r>
            <a:r>
              <a:rPr kumimoji="0" lang="en-US" sz="2400" b="0" i="0" u="none" strike="noStrike" kern="0" cap="none" spc="0" normalizeH="0" baseline="0" noProof="0" dirty="0">
                <a:ln>
                  <a:noFill/>
                </a:ln>
                <a:solidFill>
                  <a:srgbClr val="3F3F3F"/>
                </a:solidFill>
                <a:effectLst/>
                <a:uLnTx/>
                <a:uFillTx/>
                <a:latin typeface="Trebuchet MS"/>
                <a:sym typeface="Trebuchet MS"/>
              </a:rPr>
              <a:t>. </a:t>
            </a:r>
            <a:endParaRPr lang="en-US" sz="2400" b="0" i="0" u="none" strike="noStrike" kern="0" cap="none" spc="0" normalizeH="0" baseline="0" noProof="0" dirty="0">
              <a:ln>
                <a:noFill/>
              </a:ln>
              <a:solidFill>
                <a:srgbClr val="3F3F3F"/>
              </a:solidFill>
              <a:effectLst/>
              <a:uLnTx/>
              <a:uFillTx/>
              <a:latin typeface="Trebuchet MS"/>
            </a:endParaRPr>
          </a:p>
        </p:txBody>
      </p:sp>
      <p:sp>
        <p:nvSpPr>
          <p:cNvPr id="12" name="Slide Number Placeholder 2">
            <a:extLst>
              <a:ext uri="{FF2B5EF4-FFF2-40B4-BE49-F238E27FC236}">
                <a16:creationId xmlns:a16="http://schemas.microsoft.com/office/drawing/2014/main" id="{1E2E0806-DD09-99BF-8A12-10B6D79FEBB7}"/>
              </a:ext>
            </a:extLst>
          </p:cNvPr>
          <p:cNvSpPr txBox="1">
            <a:spLocks/>
          </p:cNvSpPr>
          <p:nvPr/>
        </p:nvSpPr>
        <p:spPr>
          <a:xfrm>
            <a:off x="1605185" y="24213"/>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SzPct val="25000"/>
            </a:pPr>
            <a:endParaRPr lang="en-US"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122984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9FFEA-D796-9564-4346-268C994E646F}"/>
              </a:ext>
            </a:extLst>
          </p:cNvPr>
          <p:cNvSpPr>
            <a:spLocks noGrp="1"/>
          </p:cNvSpPr>
          <p:nvPr>
            <p:ph type="title"/>
          </p:nvPr>
        </p:nvSpPr>
        <p:spPr>
          <a:xfrm>
            <a:off x="2914951" y="2604034"/>
            <a:ext cx="8306370" cy="1227425"/>
          </a:xfrm>
        </p:spPr>
        <p:txBody>
          <a:bodyPr>
            <a:noAutofit/>
          </a:bodyPr>
          <a:lstStyle/>
          <a:p>
            <a:r>
              <a:rPr lang="en-US" sz="8800" dirty="0">
                <a:ln>
                  <a:solidFill>
                    <a:schemeClr val="bg2"/>
                  </a:solidFill>
                </a:ln>
              </a:rPr>
              <a:t>Budget Review</a:t>
            </a:r>
          </a:p>
        </p:txBody>
      </p:sp>
    </p:spTree>
    <p:extLst>
      <p:ext uri="{BB962C8B-B14F-4D97-AF65-F5344CB8AC3E}">
        <p14:creationId xmlns:p14="http://schemas.microsoft.com/office/powerpoint/2010/main" val="2736918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abon Next LT"/>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a:ln>
                  <a:noFill/>
                </a:ln>
                <a:solidFill>
                  <a:prstClr val="black"/>
                </a:solidFill>
                <a:effectLst/>
                <a:uLnTx/>
                <a:uFillTx/>
                <a:latin typeface="Arial Black"/>
                <a:ea typeface="+mn-ea"/>
                <a:cs typeface="+mn-cs"/>
              </a:rPr>
              <a:t>FY25 Budget Parameters</a:t>
            </a:r>
          </a:p>
        </p:txBody>
      </p:sp>
      <p:graphicFrame>
        <p:nvGraphicFramePr>
          <p:cNvPr id="4" name="Table 3"/>
          <p:cNvGraphicFramePr>
            <a:graphicFrameLocks noGrp="1"/>
          </p:cNvGraphicFramePr>
          <p:nvPr/>
        </p:nvGraphicFramePr>
        <p:xfrm>
          <a:off x="2072640" y="1888139"/>
          <a:ext cx="8046720" cy="3699252"/>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96394">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FY25 School Priorities</a:t>
                      </a:r>
                    </a:p>
                  </a:txBody>
                  <a:tcPr/>
                </a:tc>
                <a:tc>
                  <a:txBody>
                    <a:bodyPr/>
                    <a:lstStyle/>
                    <a:p>
                      <a:pPr algn="ctr"/>
                      <a:endParaRPr lang="en-US" sz="1750">
                        <a:latin typeface="Arial" panose="020B0604020202020204" pitchFamily="34" charset="0"/>
                        <a:cs typeface="Arial" panose="020B0604020202020204" pitchFamily="34" charset="0"/>
                      </a:endParaRPr>
                    </a:p>
                    <a:p>
                      <a:pPr algn="ctr"/>
                      <a:r>
                        <a:rPr lang="en-US" sz="175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105510">
                <a:tc>
                  <a:txBody>
                    <a:bodyPr/>
                    <a:lstStyle/>
                    <a:p>
                      <a:pPr algn="l"/>
                      <a:r>
                        <a:rPr lang="en-US" sz="1600" dirty="0"/>
                        <a:t>1. Create a culture of high expectations for academic scholarship, civic </a:t>
                      </a:r>
                    </a:p>
                    <a:p>
                      <a:pPr algn="l"/>
                      <a:r>
                        <a:rPr lang="en-US" sz="1600" dirty="0"/>
                        <a:t>responsibility, and service for students, staff, and families.</a:t>
                      </a:r>
                    </a:p>
                  </a:txBody>
                  <a:tcPr/>
                </a:tc>
                <a:tc>
                  <a:txBody>
                    <a:bodyPr/>
                    <a:lstStyle/>
                    <a:p>
                      <a:pPr marL="285750" indent="-285750" algn="l">
                        <a:buFont typeface="Arial" panose="020B0604020202020204" pitchFamily="34" charset="0"/>
                        <a:buChar char="•"/>
                      </a:pPr>
                      <a:r>
                        <a:rPr lang="en-US" sz="1600" dirty="0"/>
                        <a:t>A culture of high expectations will support improved student outcomes</a:t>
                      </a:r>
                    </a:p>
                  </a:txBody>
                  <a:tcPr/>
                </a:tc>
                <a:extLst>
                  <a:ext uri="{0D108BD9-81ED-4DB2-BD59-A6C34878D82A}">
                    <a16:rowId xmlns:a16="http://schemas.microsoft.com/office/drawing/2014/main" val="10001"/>
                  </a:ext>
                </a:extLst>
              </a:tr>
              <a:tr h="596394">
                <a:tc>
                  <a:txBody>
                    <a:bodyPr/>
                    <a:lstStyle/>
                    <a:p>
                      <a:pPr algn="l"/>
                      <a:r>
                        <a:rPr lang="en-US" sz="1600" dirty="0"/>
                        <a:t>2. Prepare and develop all teachers to be knowledgeable in their content area. </a:t>
                      </a:r>
                    </a:p>
                    <a:p>
                      <a:pPr algn="l"/>
                      <a:endParaRPr lang="en-US" sz="1600" dirty="0"/>
                    </a:p>
                  </a:txBody>
                  <a:tcPr/>
                </a:tc>
                <a:tc>
                  <a:txBody>
                    <a:bodyPr/>
                    <a:lstStyle/>
                    <a:p>
                      <a:pPr marL="285750" indent="-285750" algn="l">
                        <a:buFont typeface="Arial" panose="020B0604020202020204" pitchFamily="34" charset="0"/>
                        <a:buChar char="•"/>
                      </a:pPr>
                      <a:r>
                        <a:rPr lang="en-US" sz="1600" dirty="0"/>
                        <a:t>Building teacher capacity in their content area fosters the opportunity for students to engage in rigorous and relevant learning experiences. </a:t>
                      </a:r>
                    </a:p>
                  </a:txBody>
                  <a:tcPr/>
                </a:tc>
                <a:extLst>
                  <a:ext uri="{0D108BD9-81ED-4DB2-BD59-A6C34878D82A}">
                    <a16:rowId xmlns:a16="http://schemas.microsoft.com/office/drawing/2014/main" val="10002"/>
                  </a:ext>
                </a:extLst>
              </a:tr>
              <a:tr h="902102">
                <a:tc>
                  <a:txBody>
                    <a:bodyPr/>
                    <a:lstStyle/>
                    <a:p>
                      <a:pPr algn="l"/>
                      <a:r>
                        <a:rPr lang="en-US" sz="1600" dirty="0"/>
                        <a:t>3. Improve students’ mastery of core content knowledge (ELA, Math, Science, Social Studies. </a:t>
                      </a:r>
                    </a:p>
                  </a:txBody>
                  <a:tcPr/>
                </a:tc>
                <a:tc>
                  <a:txBody>
                    <a:bodyPr/>
                    <a:lstStyle/>
                    <a:p>
                      <a:pPr marL="285750" indent="-285750" algn="l">
                        <a:buFont typeface="Arial" panose="020B0604020202020204" pitchFamily="34" charset="0"/>
                        <a:buChar char="•"/>
                      </a:pPr>
                      <a:r>
                        <a:rPr lang="en-US" sz="1600" dirty="0"/>
                        <a:t>Increasing student achievement will ensure students are prepared for high school and post secondary options.  </a:t>
                      </a:r>
                    </a:p>
                  </a:txBody>
                  <a:tcPr/>
                </a:tc>
                <a:extLst>
                  <a:ext uri="{0D108BD9-81ED-4DB2-BD59-A6C34878D82A}">
                    <a16:rowId xmlns:a16="http://schemas.microsoft.com/office/drawing/2014/main" val="848342687"/>
                  </a:ext>
                </a:extLst>
              </a:tr>
            </a:tbl>
          </a:graphicData>
        </a:graphic>
      </p:graphicFrame>
      <p:sp>
        <p:nvSpPr>
          <p:cNvPr id="5" name="Slide Number Placeholder 4"/>
          <p:cNvSpPr>
            <a:spLocks noGrp="1"/>
          </p:cNvSpPr>
          <p:nvPr>
            <p:ph type="sldNum" sz="quarter" idx="12"/>
          </p:nvPr>
        </p:nvSpPr>
        <p:spPr>
          <a:xfrm>
            <a:off x="11260074" y="6481762"/>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AEC10A0C-BB77-FD4A-8FA4-D4334D01E3A4}"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srgbClr val="15983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12356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enorite"/>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a:ln>
                  <a:noFill/>
                </a:ln>
                <a:solidFill>
                  <a:prstClr val="black"/>
                </a:solidFill>
                <a:effectLst/>
                <a:uLnTx/>
                <a:uFillTx/>
                <a:latin typeface="Tenorite"/>
                <a:ea typeface="+mn-ea"/>
                <a:cs typeface="+mn-cs"/>
              </a:rPr>
              <a:t>FY25 Budget Parameters</a:t>
            </a:r>
          </a:p>
        </p:txBody>
      </p:sp>
      <p:sp>
        <p:nvSpPr>
          <p:cNvPr id="5" name="Slide Number Placeholder 4"/>
          <p:cNvSpPr>
            <a:spLocks noGrp="1"/>
          </p:cNvSpPr>
          <p:nvPr>
            <p:ph type="sldNum" sz="quarter" idx="12"/>
          </p:nvPr>
        </p:nvSpPr>
        <p:spPr>
          <a:xfrm>
            <a:off x="11305794" y="6481762"/>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AEC10A0C-BB77-FD4A-8FA4-D4334D01E3A4}" type="slidenum">
              <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srgbClr val="159839"/>
              </a:solidFill>
              <a:effectLst/>
              <a:uLnTx/>
              <a:uFillTx/>
              <a:latin typeface="Arial" panose="020B0604020202020204" pitchFamily="34" charset="0"/>
              <a:ea typeface="+mn-ea"/>
              <a:cs typeface="Arial" panose="020B0604020202020204" pitchFamily="34" charset="0"/>
            </a:endParaRPr>
          </a:p>
        </p:txBody>
      </p:sp>
      <p:graphicFrame>
        <p:nvGraphicFramePr>
          <p:cNvPr id="10" name="Table 9">
            <a:extLst>
              <a:ext uri="{FF2B5EF4-FFF2-40B4-BE49-F238E27FC236}">
                <a16:creationId xmlns:a16="http://schemas.microsoft.com/office/drawing/2014/main" id="{F3A42818-E4CA-0B51-37C7-FCD52FAFC64C}"/>
              </a:ext>
            </a:extLst>
          </p:cNvPr>
          <p:cNvGraphicFramePr>
            <a:graphicFrameLocks noGrp="1"/>
          </p:cNvGraphicFramePr>
          <p:nvPr/>
        </p:nvGraphicFramePr>
        <p:xfrm>
          <a:off x="1964016" y="983679"/>
          <a:ext cx="8332128" cy="4609914"/>
        </p:xfrm>
        <a:graphic>
          <a:graphicData uri="http://schemas.openxmlformats.org/drawingml/2006/table">
            <a:tbl>
              <a:tblPr firstRow="1" bandRow="1">
                <a:tableStyleId>{5C22544A-7EE6-4342-B048-85BDC9FD1C3A}</a:tableStyleId>
              </a:tblPr>
              <a:tblGrid>
                <a:gridCol w="4665384">
                  <a:extLst>
                    <a:ext uri="{9D8B030D-6E8A-4147-A177-3AD203B41FA5}">
                      <a16:colId xmlns:a16="http://schemas.microsoft.com/office/drawing/2014/main" val="20000"/>
                    </a:ext>
                  </a:extLst>
                </a:gridCol>
                <a:gridCol w="3666744">
                  <a:extLst>
                    <a:ext uri="{9D8B030D-6E8A-4147-A177-3AD203B41FA5}">
                      <a16:colId xmlns:a16="http://schemas.microsoft.com/office/drawing/2014/main" val="20001"/>
                    </a:ext>
                  </a:extLst>
                </a:gridCol>
              </a:tblGrid>
              <a:tr h="615899">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FY25 School Priorities</a:t>
                      </a:r>
                    </a:p>
                  </a:txBody>
                  <a:tcPr/>
                </a:tc>
                <a:tc>
                  <a:txBody>
                    <a:bodyPr/>
                    <a:lstStyle/>
                    <a:p>
                      <a:pPr algn="ctr"/>
                      <a:endParaRPr lang="en-US" sz="1750">
                        <a:latin typeface="Arial" panose="020B0604020202020204" pitchFamily="34" charset="0"/>
                        <a:cs typeface="Arial" panose="020B0604020202020204" pitchFamily="34" charset="0"/>
                      </a:endParaRPr>
                    </a:p>
                    <a:p>
                      <a:pPr algn="ctr"/>
                      <a:r>
                        <a:rPr lang="en-US" sz="175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878782">
                <a:tc>
                  <a:txBody>
                    <a:bodyPr/>
                    <a:lstStyle/>
                    <a:p>
                      <a:pPr algn="l"/>
                      <a:r>
                        <a:rPr lang="en-US" sz="1600" dirty="0"/>
                        <a:t>4. Close the student achievement gap with general education and students with disabilities. </a:t>
                      </a:r>
                    </a:p>
                  </a:txBody>
                  <a:tcPr/>
                </a:tc>
                <a:tc>
                  <a:txBody>
                    <a:bodyPr/>
                    <a:lstStyle/>
                    <a:p>
                      <a:pPr marL="285750" indent="-285750" algn="l">
                        <a:buFont typeface="Arial" panose="020B0604020202020204" pitchFamily="34" charset="0"/>
                        <a:buChar char="•"/>
                      </a:pPr>
                      <a:r>
                        <a:rPr lang="en-US" sz="1600" dirty="0"/>
                        <a:t>A focus on subgroups ensures all students are a part of the instructional planning process. </a:t>
                      </a:r>
                    </a:p>
                  </a:txBody>
                  <a:tcPr/>
                </a:tc>
                <a:extLst>
                  <a:ext uri="{0D108BD9-81ED-4DB2-BD59-A6C34878D82A}">
                    <a16:rowId xmlns:a16="http://schemas.microsoft.com/office/drawing/2014/main" val="10001"/>
                  </a:ext>
                </a:extLst>
              </a:tr>
              <a:tr h="1141666">
                <a:tc>
                  <a:txBody>
                    <a:bodyPr/>
                    <a:lstStyle/>
                    <a:p>
                      <a:pPr algn="l"/>
                      <a:r>
                        <a:rPr lang="en-US" sz="1600" dirty="0"/>
                        <a:t>5. Implement STEAM-enriched curriculum to drive interdisciplinary and project-based teaching </a:t>
                      </a:r>
                    </a:p>
                    <a:p>
                      <a:pPr algn="l"/>
                      <a:r>
                        <a:rPr lang="en-US" sz="1600" dirty="0"/>
                        <a:t>and learning approaches.</a:t>
                      </a:r>
                    </a:p>
                  </a:txBody>
                  <a:tcPr/>
                </a:tc>
                <a:tc>
                  <a:txBody>
                    <a:bodyPr/>
                    <a:lstStyle/>
                    <a:p>
                      <a:pPr marL="285750" indent="-285750" algn="l">
                        <a:buFont typeface="Arial" panose="020B0604020202020204" pitchFamily="34" charset="0"/>
                        <a:buChar char="•"/>
                      </a:pPr>
                      <a:r>
                        <a:rPr lang="en-US" sz="1600" dirty="0"/>
                        <a:t>Interdisciplinary teaching provides opportunities for students to develop a deeper understanding of content. </a:t>
                      </a:r>
                    </a:p>
                  </a:txBody>
                  <a:tcPr/>
                </a:tc>
                <a:extLst>
                  <a:ext uri="{0D108BD9-81ED-4DB2-BD59-A6C34878D82A}">
                    <a16:rowId xmlns:a16="http://schemas.microsoft.com/office/drawing/2014/main" val="10002"/>
                  </a:ext>
                </a:extLst>
              </a:tr>
              <a:tr h="1141666">
                <a:tc>
                  <a:txBody>
                    <a:bodyPr/>
                    <a:lstStyle/>
                    <a:p>
                      <a:pPr algn="l"/>
                      <a:r>
                        <a:rPr lang="en-US" sz="1600" dirty="0"/>
                        <a:t>6. Prepare all students to have the essential life skills to be self-aware, collaborative, and </a:t>
                      </a:r>
                    </a:p>
                    <a:p>
                      <a:pPr algn="l"/>
                      <a:r>
                        <a:rPr lang="en-US" sz="1600" dirty="0"/>
                        <a:t>accepting of diversity. </a:t>
                      </a:r>
                    </a:p>
                  </a:txBody>
                  <a:tcPr/>
                </a:tc>
                <a:tc>
                  <a:txBody>
                    <a:bodyPr/>
                    <a:lstStyle/>
                    <a:p>
                      <a:pPr marL="285750" indent="-285750" algn="l">
                        <a:buFont typeface="Arial" panose="020B0604020202020204" pitchFamily="34" charset="0"/>
                        <a:buChar char="•"/>
                      </a:pPr>
                      <a:r>
                        <a:rPr lang="en-US" sz="1600" dirty="0"/>
                        <a:t>An intentional focus on developing social skills is critical to middle school learns.  </a:t>
                      </a:r>
                    </a:p>
                  </a:txBody>
                  <a:tcPr/>
                </a:tc>
                <a:extLst>
                  <a:ext uri="{0D108BD9-81ED-4DB2-BD59-A6C34878D82A}">
                    <a16:rowId xmlns:a16="http://schemas.microsoft.com/office/drawing/2014/main" val="10003"/>
                  </a:ext>
                </a:extLst>
              </a:tr>
              <a:tr h="671313">
                <a:tc>
                  <a:txBody>
                    <a:bodyPr/>
                    <a:lstStyle/>
                    <a:p>
                      <a:pPr algn="l"/>
                      <a:r>
                        <a:rPr lang="en-US" sz="1600" dirty="0"/>
                        <a:t>7. Ensure systems and resources are aligned with school priorities</a:t>
                      </a:r>
                    </a:p>
                  </a:txBody>
                  <a:tcPr/>
                </a:tc>
                <a:tc>
                  <a:txBody>
                    <a:bodyPr/>
                    <a:lstStyle/>
                    <a:p>
                      <a:pPr marL="285750" indent="-285750" algn="l">
                        <a:buFont typeface="Arial" panose="020B0604020202020204" pitchFamily="34" charset="0"/>
                        <a:buChar char="•"/>
                      </a:pPr>
                      <a:r>
                        <a:rPr lang="en-US" sz="1600" dirty="0"/>
                        <a:t>Ensuring systems and recourses are aligned with priorities optimizes human and financial capital. </a:t>
                      </a:r>
                    </a:p>
                  </a:txBody>
                  <a:tcPr/>
                </a:tc>
                <a:extLst>
                  <a:ext uri="{0D108BD9-81ED-4DB2-BD59-A6C34878D82A}">
                    <a16:rowId xmlns:a16="http://schemas.microsoft.com/office/drawing/2014/main" val="2828316440"/>
                  </a:ext>
                </a:extLst>
              </a:tr>
            </a:tbl>
          </a:graphicData>
        </a:graphic>
      </p:graphicFrame>
    </p:spTree>
    <p:extLst>
      <p:ext uri="{BB962C8B-B14F-4D97-AF65-F5344CB8AC3E}">
        <p14:creationId xmlns:p14="http://schemas.microsoft.com/office/powerpoint/2010/main" val="1195954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6250" y="1270129"/>
            <a:ext cx="97345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abon Next LT"/>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59080" y="192911"/>
            <a:ext cx="10181158"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Arial Black"/>
                <a:ea typeface="+mn-ea"/>
                <a:cs typeface="+mn-cs"/>
              </a:rPr>
              <a:t>Descriptions of Strategic Plan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Arial Black"/>
                <a:ea typeface="+mn-ea"/>
                <a:cs typeface="+mn-cs"/>
              </a:rPr>
              <a:t>Breakout Categories</a:t>
            </a:r>
          </a:p>
        </p:txBody>
      </p:sp>
      <p:sp>
        <p:nvSpPr>
          <p:cNvPr id="5" name="TextBox 4"/>
          <p:cNvSpPr txBox="1"/>
          <p:nvPr/>
        </p:nvSpPr>
        <p:spPr>
          <a:xfrm>
            <a:off x="476250" y="2027240"/>
            <a:ext cx="10677525" cy="3785652"/>
          </a:xfrm>
          <a:prstGeom prst="rect">
            <a:avLst/>
          </a:prstGeom>
          <a:noFill/>
        </p:spPr>
        <p:txBody>
          <a:bodyPr wrap="square" lIns="91440" tIns="45720" rIns="91440" bIns="45720" rtlCol="0" anchor="t">
            <a:spAutoFit/>
          </a:bodyPr>
          <a:lstStyle/>
          <a:p>
            <a:pPr marL="400050" indent="-400050" defTabSz="457200">
              <a:buFont typeface="+mj-lt"/>
              <a:buAutoNum type="arabicPeriod"/>
              <a:defRPr/>
            </a:pPr>
            <a:r>
              <a:rPr kumimoji="0" lang="en-US" sz="2400" b="1" i="0" u="none" strike="noStrike" kern="1200" cap="none" spc="0" normalizeH="0" baseline="0" noProof="0" dirty="0">
                <a:ln>
                  <a:noFill/>
                </a:ln>
                <a:solidFill>
                  <a:srgbClr val="D47B22"/>
                </a:solidFill>
                <a:effectLst/>
                <a:uLnTx/>
                <a:uFillTx/>
                <a:latin typeface="Calibri"/>
                <a:ea typeface="Calibri"/>
                <a:cs typeface="Calibri"/>
              </a:rPr>
              <a:t>Priorities:</a:t>
            </a:r>
            <a:r>
              <a:rPr kumimoji="0" lang="en-US" sz="2400" b="1" i="0" u="none" strike="noStrike" kern="1200" cap="none" spc="0" normalizeH="0" baseline="0" noProof="0" dirty="0">
                <a:ln>
                  <a:noFill/>
                </a:ln>
                <a:solidFill>
                  <a:prstClr val="black"/>
                </a:solidFill>
                <a:effectLst/>
                <a:uLnTx/>
                <a:uFillTx/>
                <a:latin typeface="Calibri"/>
                <a:ea typeface="Calibri"/>
                <a:cs typeface="Calibri"/>
              </a:rPr>
              <a:t> </a:t>
            </a:r>
            <a:r>
              <a:rPr lang="en-US" sz="2400" dirty="0">
                <a:solidFill>
                  <a:prstClr val="black"/>
                </a:solidFill>
                <a:latin typeface="Calibri"/>
                <a:ea typeface="Calibri"/>
                <a:cs typeface="Calibri"/>
              </a:rPr>
              <a:t>FY25 </a:t>
            </a:r>
            <a:r>
              <a:rPr kumimoji="0" lang="en-US" sz="2400" b="0" i="0" u="none" strike="noStrike" kern="1200" cap="none" spc="0" normalizeH="0" baseline="0" noProof="0" dirty="0">
                <a:ln>
                  <a:noFill/>
                </a:ln>
                <a:solidFill>
                  <a:prstClr val="black"/>
                </a:solidFill>
                <a:effectLst/>
                <a:uLnTx/>
                <a:uFillTx/>
                <a:latin typeface="Calibri"/>
                <a:ea typeface="Calibri"/>
                <a:cs typeface="Calibri"/>
              </a:rPr>
              <a:t>funding </a:t>
            </a:r>
            <a:r>
              <a:rPr kumimoji="0" lang="en-US" sz="2400" b="0" i="0" u="sng" strike="noStrike" kern="1200" cap="none" spc="0" normalizeH="0" baseline="0" noProof="0" dirty="0">
                <a:ln>
                  <a:noFill/>
                </a:ln>
                <a:solidFill>
                  <a:prstClr val="black"/>
                </a:solidFill>
                <a:effectLst/>
                <a:uLnTx/>
                <a:uFillTx/>
                <a:latin typeface="Calibri"/>
                <a:ea typeface="Calibri"/>
                <a:cs typeface="Calibri"/>
              </a:rPr>
              <a:t>priorities</a:t>
            </a:r>
            <a:r>
              <a:rPr kumimoji="0" lang="en-US" sz="2400" b="0" i="0" u="none" strike="noStrike" kern="1200" cap="none" spc="0" normalizeH="0" baseline="0" noProof="0" dirty="0">
                <a:ln>
                  <a:noFill/>
                </a:ln>
                <a:solidFill>
                  <a:prstClr val="black"/>
                </a:solidFill>
                <a:effectLst/>
                <a:uLnTx/>
                <a:uFillTx/>
                <a:latin typeface="Calibri"/>
                <a:ea typeface="Calibri"/>
                <a:cs typeface="Calibri"/>
              </a:rPr>
              <a:t> from the school’s strategic plan, ranked by the order of importance.</a:t>
            </a:r>
            <a:r>
              <a:rPr lang="en-US" sz="2400" dirty="0">
                <a:solidFill>
                  <a:prstClr val="black"/>
                </a:solidFill>
                <a:latin typeface="Calibri"/>
                <a:ea typeface="Calibri"/>
                <a:cs typeface="Calibri"/>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srgbClr val="D47B22"/>
                </a:solidFill>
                <a:effectLst/>
                <a:uLnTx/>
                <a:uFillTx/>
                <a:latin typeface="Calibri" panose="020F0502020204030204" pitchFamily="34" charset="0"/>
                <a:ea typeface="+mn-ea"/>
                <a:cs typeface="Calibri" panose="020F0502020204030204" pitchFamily="34" charset="0"/>
              </a:rPr>
              <a:t>APS Five Focus Area:</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What part of the APS Five is the priority aligned to?</a:t>
            </a: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srgbClr val="D47B22"/>
                </a:solidFill>
                <a:effectLst/>
                <a:uLnTx/>
                <a:uFillTx/>
                <a:latin typeface="Calibri" panose="020F0502020204030204" pitchFamily="34" charset="0"/>
                <a:ea typeface="+mn-ea"/>
                <a:cs typeface="Calibri" panose="020F0502020204030204" pitchFamily="34" charset="0"/>
              </a:rPr>
              <a:t>Strategies:</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Lays out specific objectives for school’s improvement.</a:t>
            </a: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00050" indent="-400050" defTabSz="457200">
              <a:buFont typeface="+mj-lt"/>
              <a:buAutoNum type="arabicPeriod"/>
              <a:defRPr/>
            </a:pPr>
            <a:r>
              <a:rPr kumimoji="0" lang="en-US" sz="2400" b="1" i="0" u="none" strike="noStrike" kern="1200" cap="none" spc="0" normalizeH="0" baseline="0" noProof="0" dirty="0">
                <a:ln>
                  <a:noFill/>
                </a:ln>
                <a:solidFill>
                  <a:srgbClr val="D47B22"/>
                </a:solidFill>
                <a:effectLst/>
                <a:uLnTx/>
                <a:uFillTx/>
                <a:latin typeface="Calibri"/>
                <a:ea typeface="Calibri"/>
                <a:cs typeface="Calibri"/>
              </a:rPr>
              <a:t>Request: </a:t>
            </a:r>
            <a:r>
              <a:rPr kumimoji="0" lang="en-US" sz="2400" b="0" i="0" u="none" strike="noStrike" kern="1200" cap="none" spc="0" normalizeH="0" baseline="0" noProof="0" dirty="0">
                <a:ln>
                  <a:noFill/>
                </a:ln>
                <a:solidFill>
                  <a:prstClr val="black"/>
                </a:solidFill>
                <a:effectLst/>
                <a:uLnTx/>
                <a:uFillTx/>
                <a:latin typeface="Calibri"/>
                <a:ea typeface="Calibri"/>
                <a:cs typeface="Calibri"/>
              </a:rPr>
              <a:t>“The Ask”</a:t>
            </a:r>
            <a:r>
              <a:rPr lang="en-US" sz="2400" dirty="0">
                <a:solidFill>
                  <a:prstClr val="black"/>
                </a:solidFill>
                <a:latin typeface="Calibri"/>
                <a:ea typeface="Calibri"/>
                <a:cs typeface="Calibri"/>
              </a:rPr>
              <a:t> </a:t>
            </a:r>
            <a:r>
              <a:rPr kumimoji="0" lang="en-US" sz="2400" b="0" i="0" u="none" strike="noStrike" kern="1200" cap="none" spc="0" normalizeH="0" baseline="0" noProof="0" dirty="0">
                <a:ln>
                  <a:noFill/>
                </a:ln>
                <a:solidFill>
                  <a:prstClr val="black"/>
                </a:solidFill>
                <a:effectLst/>
                <a:uLnTx/>
                <a:uFillTx/>
                <a:latin typeface="Calibri"/>
                <a:ea typeface="Calibri"/>
                <a:cs typeface="Calibri"/>
              </a:rPr>
              <a:t> What needs to be funded in order to support the strategy?</a:t>
            </a:r>
            <a:r>
              <a:rPr lang="en-US" sz="2400" dirty="0">
                <a:solidFill>
                  <a:prstClr val="black"/>
                </a:solidFill>
                <a:latin typeface="Calibri"/>
                <a:ea typeface="Calibri"/>
                <a:cs typeface="Calibri"/>
              </a:rPr>
              <a:t>  </a:t>
            </a:r>
            <a:endParaRPr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srgbClr val="D47B22"/>
                </a:solidFill>
                <a:effectLst/>
                <a:uLnTx/>
                <a:uFillTx/>
                <a:latin typeface="Calibri" panose="020F0502020204030204" pitchFamily="34" charset="0"/>
                <a:ea typeface="+mn-ea"/>
                <a:cs typeface="Calibri" panose="020F0502020204030204" pitchFamily="34" charset="0"/>
              </a:rPr>
              <a:t>Amount:</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What is the cost associated with the Request?</a:t>
            </a:r>
          </a:p>
        </p:txBody>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19372663"/>
      </p:ext>
    </p:extLst>
  </p:cSld>
  <p:clrMapOvr>
    <a:masterClrMapping/>
  </p:clrMapOvr>
</p:sld>
</file>

<file path=ppt/theme/theme1.xml><?xml version="1.0" encoding="utf-8"?>
<a:theme xmlns:a="http://schemas.openxmlformats.org/drawingml/2006/main" name="Theme1">
  <a:themeElements>
    <a:clrScheme name="APS 7">
      <a:dk1>
        <a:srgbClr val="44546A"/>
      </a:dk1>
      <a:lt1>
        <a:sysClr val="window" lastClr="FFFFFF"/>
      </a:lt1>
      <a:dk2>
        <a:srgbClr val="44546A"/>
      </a:dk2>
      <a:lt2>
        <a:srgbClr val="0083A9"/>
      </a:lt2>
      <a:accent1>
        <a:srgbClr val="A91A92"/>
      </a:accent1>
      <a:accent2>
        <a:srgbClr val="A5A5A5"/>
      </a:accent2>
      <a:accent3>
        <a:srgbClr val="DA7B22"/>
      </a:accent3>
      <a:accent4>
        <a:srgbClr val="F3CF45"/>
      </a:accent4>
      <a:accent5>
        <a:srgbClr val="70AD47"/>
      </a:accent5>
      <a:accent6>
        <a:srgbClr val="F3CF45"/>
      </a:accent6>
      <a:hlink>
        <a:srgbClr val="0083A9"/>
      </a:hlink>
      <a:folHlink>
        <a:srgbClr val="DA7B22"/>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ssPresentation C_Win32_MW_JS_SL_v2.potx" id="{230A82CA-9023-4220-9E5B-0E652CF31B20}" vid="{96196EC2-C392-482E-BF29-9BD12A62668F}"/>
    </a:ext>
  </a:extLst>
</a:theme>
</file>

<file path=ppt/theme/theme2.xml><?xml version="1.0" encoding="utf-8"?>
<a:theme xmlns:a="http://schemas.openxmlformats.org/drawingml/2006/main" name="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3.xml><?xml version="1.0" encoding="utf-8"?>
<a:theme xmlns:a="http://schemas.openxmlformats.org/drawingml/2006/main" name="Facet">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Y2021 School Budgeting Workshop Template" id="{04DBA474-9D2F-41A5-B50F-EC6E7EE65FD2}" vid="{56851ABD-F05D-4AF1-B253-5731A9DC0AB4}"/>
    </a:ext>
  </a:extLst>
</a:theme>
</file>

<file path=ppt/theme/theme4.xml><?xml version="1.0" encoding="utf-8"?>
<a:theme xmlns:a="http://schemas.openxmlformats.org/drawingml/2006/main" name="APS_powerpoint_template_2016-17">
  <a:themeElements>
    <a:clrScheme name="Office Theme">
      <a:dk1>
        <a:srgbClr val="000000"/>
      </a:dk1>
      <a:lt1>
        <a:srgbClr val="FFFFFF"/>
      </a:lt1>
      <a:dk2>
        <a:srgbClr val="004A5F"/>
      </a:dk2>
      <a:lt2>
        <a:srgbClr val="E7E6E6"/>
      </a:lt2>
      <a:accent1>
        <a:srgbClr val="0083A9"/>
      </a:accent1>
      <a:accent2>
        <a:srgbClr val="DA7B22"/>
      </a:accent2>
      <a:accent3>
        <a:srgbClr val="F3CF45"/>
      </a:accent3>
      <a:accent4>
        <a:srgbClr val="F3F3F3"/>
      </a:accent4>
      <a:accent5>
        <a:srgbClr val="CCCCCC"/>
      </a:accent5>
      <a:accent6>
        <a:srgbClr val="666666"/>
      </a:accent6>
      <a:hlink>
        <a:srgbClr val="00C6FF"/>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dcae609-94e2-4108-915c-852935aa21ad">
      <Terms xmlns="http://schemas.microsoft.com/office/infopath/2007/PartnerControls"/>
    </lcf76f155ced4ddcb4097134ff3c332f>
    <TaxCatchAll xmlns="e136758a-e7f7-4029-9cdc-709c7a6ff021" xsi:nil="true"/>
    <SharedWithUsers xmlns="e136758a-e7f7-4029-9cdc-709c7a6ff021">
      <UserInfo>
        <DisplayName>Gipson, Chaundra</DisplayName>
        <AccountId>16</AccountId>
        <AccountType/>
      </UserInfo>
      <UserInfo>
        <DisplayName>Barnett, Carolyn</DisplayName>
        <AccountId>14</AccountId>
        <AccountType/>
      </UserInfo>
      <UserInfo>
        <DisplayName>Jacobi, Diane</DisplayName>
        <AccountId>12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A977F1402712049B4BB4CDB1A03C7C8" ma:contentTypeVersion="12" ma:contentTypeDescription="Create a new document." ma:contentTypeScope="" ma:versionID="aba3203bfac88187c93facff2eb8fd8a">
  <xsd:schema xmlns:xsd="http://www.w3.org/2001/XMLSchema" xmlns:xs="http://www.w3.org/2001/XMLSchema" xmlns:p="http://schemas.microsoft.com/office/2006/metadata/properties" xmlns:ns2="8dcae609-94e2-4108-915c-852935aa21ad" xmlns:ns3="e136758a-e7f7-4029-9cdc-709c7a6ff021" targetNamespace="http://schemas.microsoft.com/office/2006/metadata/properties" ma:root="true" ma:fieldsID="11b49e3cfaeb317e36b4115f9e0514bc" ns2:_="" ns3:_="">
    <xsd:import namespace="8dcae609-94e2-4108-915c-852935aa21ad"/>
    <xsd:import namespace="e136758a-e7f7-4029-9cdc-709c7a6ff02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cae609-94e2-4108-915c-852935aa21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36758a-e7f7-4029-9cdc-709c7a6ff02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3e07957-30af-4dd9-8e9a-b62ef1071eb2}" ma:internalName="TaxCatchAll" ma:showField="CatchAllData" ma:web="e136758a-e7f7-4029-9cdc-709c7a6ff0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EC1AB0-9704-404D-B6D3-819D938AC55B}">
  <ds:schemaRefs>
    <ds:schemaRef ds:uri="http://purl.org/dc/terms/"/>
    <ds:schemaRef ds:uri="8dcae609-94e2-4108-915c-852935aa21ad"/>
    <ds:schemaRef ds:uri="http://purl.org/dc/dcmitype/"/>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e136758a-e7f7-4029-9cdc-709c7a6ff021"/>
    <ds:schemaRef ds:uri="http://www.w3.org/XML/1998/namespace"/>
  </ds:schemaRefs>
</ds:datastoreItem>
</file>

<file path=customXml/itemProps2.xml><?xml version="1.0" encoding="utf-8"?>
<ds:datastoreItem xmlns:ds="http://schemas.openxmlformats.org/officeDocument/2006/customXml" ds:itemID="{B688A27B-9710-4D58-B140-A09FD45A86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cae609-94e2-4108-915c-852935aa21ad"/>
    <ds:schemaRef ds:uri="e136758a-e7f7-4029-9cdc-709c7a6ff0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20B6E4-879E-4E6C-BDE7-261540CD37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Geometric annual presentation</Template>
  <TotalTime>784</TotalTime>
  <Words>2807</Words>
  <Application>Microsoft Office PowerPoint</Application>
  <PresentationFormat>Widescreen</PresentationFormat>
  <Paragraphs>418</Paragraphs>
  <Slides>29</Slides>
  <Notes>29</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29</vt:i4>
      </vt:variant>
    </vt:vector>
  </HeadingPairs>
  <TitlesOfParts>
    <vt:vector size="49" baseType="lpstr">
      <vt:lpstr>Arial</vt:lpstr>
      <vt:lpstr>Arial Black</vt:lpstr>
      <vt:lpstr>Calibri</vt:lpstr>
      <vt:lpstr>Century Schoolbook</vt:lpstr>
      <vt:lpstr>Franklin Gothic Book</vt:lpstr>
      <vt:lpstr>Franklin Gothic Demi</vt:lpstr>
      <vt:lpstr>Helvetica Neue</vt:lpstr>
      <vt:lpstr>Helvetica Neue Light</vt:lpstr>
      <vt:lpstr>Noto Sans Symbols</vt:lpstr>
      <vt:lpstr>Roboto</vt:lpstr>
      <vt:lpstr>Roboto Medium</vt:lpstr>
      <vt:lpstr>Sabon Next LT</vt:lpstr>
      <vt:lpstr>Tenorite</vt:lpstr>
      <vt:lpstr>Trebuchet MS</vt:lpstr>
      <vt:lpstr>Wingdings</vt:lpstr>
      <vt:lpstr>Theme1</vt:lpstr>
      <vt:lpstr>2022 Principal's Report Template - Mtg 1</vt:lpstr>
      <vt:lpstr>Facet</vt:lpstr>
      <vt:lpstr>APS_powerpoint_template_2016-17</vt:lpstr>
      <vt:lpstr>1_2022 Principal's Report Template - Mtg 1</vt:lpstr>
      <vt:lpstr>FY25 Budget Approval Meeting</vt:lpstr>
      <vt:lpstr>Norms</vt:lpstr>
      <vt:lpstr>PowerPoint Presentation</vt:lpstr>
      <vt:lpstr>PowerPoint Presentation</vt:lpstr>
      <vt:lpstr>PowerPoint Presentation</vt:lpstr>
      <vt:lpstr>Budget Review</vt:lpstr>
      <vt:lpstr>PowerPoint Presentation</vt:lpstr>
      <vt:lpstr>PowerPoint Presentation</vt:lpstr>
      <vt:lpstr>PowerPoint Presentation</vt:lpstr>
      <vt:lpstr>PowerPoint Presentation</vt:lpstr>
      <vt:lpstr>PowerPoint Presentation</vt:lpstr>
      <vt:lpstr>PowerPoint Presentation</vt:lpstr>
      <vt:lpstr>Summary of Position Changes  to Support the Strategic Plan</vt:lpstr>
      <vt:lpstr>Staffing Conference Changes</vt:lpstr>
      <vt:lpstr>PowerPoint Presentation</vt:lpstr>
      <vt:lpstr>PowerPoint Presentation</vt:lpstr>
      <vt:lpstr>Discussion of reserve and Holdback funds</vt:lpstr>
      <vt:lpstr>PowerPoint Presentation</vt:lpstr>
      <vt:lpstr>PowerPoint Presentation</vt:lpstr>
      <vt:lpstr>Questions for the GO Team to Consider and Discuss</vt:lpstr>
      <vt:lpstr>Questions?</vt:lpstr>
      <vt:lpstr>The GO Team needs to TAKE ACTION (vote) on the presented budget. After the motion and a second, the GO Team may have additional discussion. Once discussion is concluded, the GO Team will vote.</vt:lpstr>
      <vt:lpstr>Security Grant  Survey</vt:lpstr>
      <vt:lpstr>Announcements</vt:lpstr>
      <vt:lpstr>PowerPoint Presentation</vt:lpstr>
      <vt:lpstr>PowerPoint Presentation</vt:lpstr>
      <vt:lpstr>PowerPoint Presentation</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Review</dc:title>
  <dc:creator>Jacobi, Diane</dc:creator>
  <cp:lastModifiedBy>Grant, Antonio</cp:lastModifiedBy>
  <cp:revision>36</cp:revision>
  <cp:lastPrinted>2024-03-05T21:44:20Z</cp:lastPrinted>
  <dcterms:created xsi:type="dcterms:W3CDTF">2023-02-16T23:34:41Z</dcterms:created>
  <dcterms:modified xsi:type="dcterms:W3CDTF">2024-03-05T21:45:56Z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